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61" r:id="rId2"/>
    <p:sldId id="268" r:id="rId3"/>
    <p:sldId id="257" r:id="rId4"/>
    <p:sldId id="256" r:id="rId5"/>
    <p:sldId id="264" r:id="rId6"/>
    <p:sldId id="267" r:id="rId7"/>
    <p:sldId id="262" r:id="rId8"/>
    <p:sldId id="263" r:id="rId9"/>
    <p:sldId id="258" r:id="rId10"/>
    <p:sldId id="259" r:id="rId11"/>
    <p:sldId id="260" r:id="rId12"/>
    <p:sldId id="265" r:id="rId13"/>
    <p:sldId id="266"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8342" autoAdjust="0"/>
  </p:normalViewPr>
  <p:slideViewPr>
    <p:cSldViewPr snapToGrid="0">
      <p:cViewPr varScale="1">
        <p:scale>
          <a:sx n="65" d="100"/>
          <a:sy n="65" d="100"/>
        </p:scale>
        <p:origin x="93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3640B3-9FAA-4976-B5BF-4AC171E7389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AE53645-6E81-49BA-A6A3-8E066CC7D681}">
      <dgm:prSet/>
      <dgm:spPr/>
      <dgm:t>
        <a:bodyPr/>
        <a:lstStyle/>
        <a:p>
          <a:r>
            <a:rPr lang="en-AU"/>
            <a:t>Matthew Livingston</a:t>
          </a:r>
          <a:endParaRPr lang="en-US"/>
        </a:p>
      </dgm:t>
    </dgm:pt>
    <dgm:pt modelId="{F8F71FB0-5FD8-4507-AA6C-77FDEA581A07}" type="parTrans" cxnId="{B1B8BFF9-9410-4D5A-AFB2-A17AC6D3CB0F}">
      <dgm:prSet/>
      <dgm:spPr/>
      <dgm:t>
        <a:bodyPr/>
        <a:lstStyle/>
        <a:p>
          <a:endParaRPr lang="en-US"/>
        </a:p>
      </dgm:t>
    </dgm:pt>
    <dgm:pt modelId="{B0B9CD14-EAE0-40F8-BD9E-FC53B3D07C82}" type="sibTrans" cxnId="{B1B8BFF9-9410-4D5A-AFB2-A17AC6D3CB0F}">
      <dgm:prSet/>
      <dgm:spPr/>
      <dgm:t>
        <a:bodyPr/>
        <a:lstStyle/>
        <a:p>
          <a:endParaRPr lang="en-US"/>
        </a:p>
      </dgm:t>
    </dgm:pt>
    <dgm:pt modelId="{FFF199A5-25C5-4273-B53E-8E92FEA89006}">
      <dgm:prSet/>
      <dgm:spPr/>
      <dgm:t>
        <a:bodyPr/>
        <a:lstStyle/>
        <a:p>
          <a:r>
            <a:rPr lang="en-AU" dirty="0" err="1"/>
            <a:t>Ady</a:t>
          </a:r>
          <a:r>
            <a:rPr lang="en-AU" dirty="0"/>
            <a:t> (Ye </a:t>
          </a:r>
          <a:r>
            <a:rPr lang="en-AU" dirty="0" err="1"/>
            <a:t>Thiha</a:t>
          </a:r>
          <a:r>
            <a:rPr lang="en-AU" dirty="0"/>
            <a:t> Aung)</a:t>
          </a:r>
          <a:endParaRPr lang="en-US" dirty="0"/>
        </a:p>
      </dgm:t>
    </dgm:pt>
    <dgm:pt modelId="{ABEC3C8C-0358-4124-976F-BD3DBFCA8114}" type="parTrans" cxnId="{70ECEB87-F9B4-428D-B0FD-C5CCA2EF7054}">
      <dgm:prSet/>
      <dgm:spPr/>
      <dgm:t>
        <a:bodyPr/>
        <a:lstStyle/>
        <a:p>
          <a:endParaRPr lang="en-US"/>
        </a:p>
      </dgm:t>
    </dgm:pt>
    <dgm:pt modelId="{3F7ADE80-D788-4139-AE9C-B6C111B13C23}" type="sibTrans" cxnId="{70ECEB87-F9B4-428D-B0FD-C5CCA2EF7054}">
      <dgm:prSet/>
      <dgm:spPr/>
      <dgm:t>
        <a:bodyPr/>
        <a:lstStyle/>
        <a:p>
          <a:endParaRPr lang="en-US"/>
        </a:p>
      </dgm:t>
    </dgm:pt>
    <dgm:pt modelId="{9864C6C4-09F6-4BEE-B9A1-074579353666}">
      <dgm:prSet/>
      <dgm:spPr/>
      <dgm:t>
        <a:bodyPr/>
        <a:lstStyle/>
        <a:p>
          <a:r>
            <a:rPr lang="en-AU"/>
            <a:t>Yvan Burrie</a:t>
          </a:r>
          <a:endParaRPr lang="en-US"/>
        </a:p>
      </dgm:t>
    </dgm:pt>
    <dgm:pt modelId="{74200CB1-1449-41AA-9035-604A573F9C04}" type="parTrans" cxnId="{236AF8A4-BA3C-4751-87B5-E40D9BCB763F}">
      <dgm:prSet/>
      <dgm:spPr/>
      <dgm:t>
        <a:bodyPr/>
        <a:lstStyle/>
        <a:p>
          <a:endParaRPr lang="en-US"/>
        </a:p>
      </dgm:t>
    </dgm:pt>
    <dgm:pt modelId="{365E2751-820D-4D9C-A0F9-818363DBE357}" type="sibTrans" cxnId="{236AF8A4-BA3C-4751-87B5-E40D9BCB763F}">
      <dgm:prSet/>
      <dgm:spPr/>
      <dgm:t>
        <a:bodyPr/>
        <a:lstStyle/>
        <a:p>
          <a:endParaRPr lang="en-US"/>
        </a:p>
      </dgm:t>
    </dgm:pt>
    <dgm:pt modelId="{6AB23944-3245-4961-B3D9-3262E28FB960}">
      <dgm:prSet/>
      <dgm:spPr/>
      <dgm:t>
        <a:bodyPr/>
        <a:lstStyle/>
        <a:p>
          <a:r>
            <a:rPr lang="en-AU"/>
            <a:t>Anthony Vincin</a:t>
          </a:r>
          <a:endParaRPr lang="en-US"/>
        </a:p>
      </dgm:t>
    </dgm:pt>
    <dgm:pt modelId="{28A69C93-5806-43C8-B102-72B68287593C}" type="parTrans" cxnId="{F12F7587-A9A7-490B-B1C4-281536CF8D02}">
      <dgm:prSet/>
      <dgm:spPr/>
      <dgm:t>
        <a:bodyPr/>
        <a:lstStyle/>
        <a:p>
          <a:endParaRPr lang="en-US"/>
        </a:p>
      </dgm:t>
    </dgm:pt>
    <dgm:pt modelId="{21DE5E50-2844-4081-BD75-052CE0062ADD}" type="sibTrans" cxnId="{F12F7587-A9A7-490B-B1C4-281536CF8D02}">
      <dgm:prSet/>
      <dgm:spPr/>
      <dgm:t>
        <a:bodyPr/>
        <a:lstStyle/>
        <a:p>
          <a:endParaRPr lang="en-US"/>
        </a:p>
      </dgm:t>
    </dgm:pt>
    <dgm:pt modelId="{4A28B6AD-0972-4E7C-887C-A3FB613E7766}">
      <dgm:prSet/>
      <dgm:spPr/>
      <dgm:t>
        <a:bodyPr/>
        <a:lstStyle/>
        <a:p>
          <a:r>
            <a:rPr lang="en-AU"/>
            <a:t>Stephen Ohl</a:t>
          </a:r>
          <a:endParaRPr lang="en-US"/>
        </a:p>
      </dgm:t>
    </dgm:pt>
    <dgm:pt modelId="{AA87A025-3E5B-4C40-ADF1-C24CDED4BFE4}" type="parTrans" cxnId="{974E9052-F686-498E-A96E-A5DC880A3DB7}">
      <dgm:prSet/>
      <dgm:spPr/>
      <dgm:t>
        <a:bodyPr/>
        <a:lstStyle/>
        <a:p>
          <a:endParaRPr lang="en-US"/>
        </a:p>
      </dgm:t>
    </dgm:pt>
    <dgm:pt modelId="{4B51848C-12F6-4945-B958-BDDD67C932E7}" type="sibTrans" cxnId="{974E9052-F686-498E-A96E-A5DC880A3DB7}">
      <dgm:prSet/>
      <dgm:spPr/>
      <dgm:t>
        <a:bodyPr/>
        <a:lstStyle/>
        <a:p>
          <a:endParaRPr lang="en-US"/>
        </a:p>
      </dgm:t>
    </dgm:pt>
    <dgm:pt modelId="{AD4F6A04-50EF-482B-9FE2-D0DAFC35841A}" type="pres">
      <dgm:prSet presAssocID="{1D3640B3-9FAA-4976-B5BF-4AC171E73893}" presName="linear" presStyleCnt="0">
        <dgm:presLayoutVars>
          <dgm:animLvl val="lvl"/>
          <dgm:resizeHandles val="exact"/>
        </dgm:presLayoutVars>
      </dgm:prSet>
      <dgm:spPr/>
    </dgm:pt>
    <dgm:pt modelId="{C6494776-36AA-42CE-8DD8-C62DCAA17827}" type="pres">
      <dgm:prSet presAssocID="{6AE53645-6E81-49BA-A6A3-8E066CC7D681}" presName="parentText" presStyleLbl="node1" presStyleIdx="0" presStyleCnt="5">
        <dgm:presLayoutVars>
          <dgm:chMax val="0"/>
          <dgm:bulletEnabled val="1"/>
        </dgm:presLayoutVars>
      </dgm:prSet>
      <dgm:spPr/>
    </dgm:pt>
    <dgm:pt modelId="{A4D6E489-1341-484C-8BEA-2F7EFFD210C9}" type="pres">
      <dgm:prSet presAssocID="{B0B9CD14-EAE0-40F8-BD9E-FC53B3D07C82}" presName="spacer" presStyleCnt="0"/>
      <dgm:spPr/>
    </dgm:pt>
    <dgm:pt modelId="{4EB41C0B-3075-4A1B-9297-EA703725ED1F}" type="pres">
      <dgm:prSet presAssocID="{FFF199A5-25C5-4273-B53E-8E92FEA89006}" presName="parentText" presStyleLbl="node1" presStyleIdx="1" presStyleCnt="5">
        <dgm:presLayoutVars>
          <dgm:chMax val="0"/>
          <dgm:bulletEnabled val="1"/>
        </dgm:presLayoutVars>
      </dgm:prSet>
      <dgm:spPr/>
    </dgm:pt>
    <dgm:pt modelId="{2269603A-3DC9-48A4-9563-6FB25DD676F1}" type="pres">
      <dgm:prSet presAssocID="{3F7ADE80-D788-4139-AE9C-B6C111B13C23}" presName="spacer" presStyleCnt="0"/>
      <dgm:spPr/>
    </dgm:pt>
    <dgm:pt modelId="{A67DA3CC-F97A-45BC-9698-5512DB7EFFEF}" type="pres">
      <dgm:prSet presAssocID="{9864C6C4-09F6-4BEE-B9A1-074579353666}" presName="parentText" presStyleLbl="node1" presStyleIdx="2" presStyleCnt="5">
        <dgm:presLayoutVars>
          <dgm:chMax val="0"/>
          <dgm:bulletEnabled val="1"/>
        </dgm:presLayoutVars>
      </dgm:prSet>
      <dgm:spPr/>
    </dgm:pt>
    <dgm:pt modelId="{06557CB8-7A21-43DA-8EE0-8417ADFA9A6B}" type="pres">
      <dgm:prSet presAssocID="{365E2751-820D-4D9C-A0F9-818363DBE357}" presName="spacer" presStyleCnt="0"/>
      <dgm:spPr/>
    </dgm:pt>
    <dgm:pt modelId="{A0018CE7-A251-4737-AD64-3A3B5496F675}" type="pres">
      <dgm:prSet presAssocID="{6AB23944-3245-4961-B3D9-3262E28FB960}" presName="parentText" presStyleLbl="node1" presStyleIdx="3" presStyleCnt="5">
        <dgm:presLayoutVars>
          <dgm:chMax val="0"/>
          <dgm:bulletEnabled val="1"/>
        </dgm:presLayoutVars>
      </dgm:prSet>
      <dgm:spPr/>
    </dgm:pt>
    <dgm:pt modelId="{00F6E898-74FF-45D4-82D8-998EB47D4050}" type="pres">
      <dgm:prSet presAssocID="{21DE5E50-2844-4081-BD75-052CE0062ADD}" presName="spacer" presStyleCnt="0"/>
      <dgm:spPr/>
    </dgm:pt>
    <dgm:pt modelId="{EBF98D5D-560A-4A2D-BB96-289D3931CB13}" type="pres">
      <dgm:prSet presAssocID="{4A28B6AD-0972-4E7C-887C-A3FB613E7766}" presName="parentText" presStyleLbl="node1" presStyleIdx="4" presStyleCnt="5">
        <dgm:presLayoutVars>
          <dgm:chMax val="0"/>
          <dgm:bulletEnabled val="1"/>
        </dgm:presLayoutVars>
      </dgm:prSet>
      <dgm:spPr/>
    </dgm:pt>
  </dgm:ptLst>
  <dgm:cxnLst>
    <dgm:cxn modelId="{41B5FF18-3C00-42E5-A75B-48493260C425}" type="presOf" srcId="{1D3640B3-9FAA-4976-B5BF-4AC171E73893}" destId="{AD4F6A04-50EF-482B-9FE2-D0DAFC35841A}" srcOrd="0" destOrd="0" presId="urn:microsoft.com/office/officeart/2005/8/layout/vList2"/>
    <dgm:cxn modelId="{4626421C-5BBF-49B1-88FD-A475EBB676E6}" type="presOf" srcId="{9864C6C4-09F6-4BEE-B9A1-074579353666}" destId="{A67DA3CC-F97A-45BC-9698-5512DB7EFFEF}" srcOrd="0" destOrd="0" presId="urn:microsoft.com/office/officeart/2005/8/layout/vList2"/>
    <dgm:cxn modelId="{FF528F1F-6165-464B-8B42-D9B64A592773}" type="presOf" srcId="{FFF199A5-25C5-4273-B53E-8E92FEA89006}" destId="{4EB41C0B-3075-4A1B-9297-EA703725ED1F}" srcOrd="0" destOrd="0" presId="urn:microsoft.com/office/officeart/2005/8/layout/vList2"/>
    <dgm:cxn modelId="{6DBE0E4E-881E-40AB-8699-3E13306BA890}" type="presOf" srcId="{6AE53645-6E81-49BA-A6A3-8E066CC7D681}" destId="{C6494776-36AA-42CE-8DD8-C62DCAA17827}" srcOrd="0" destOrd="0" presId="urn:microsoft.com/office/officeart/2005/8/layout/vList2"/>
    <dgm:cxn modelId="{6AD93071-95B9-4E77-9DD9-EDC7A7EFC64D}" type="presOf" srcId="{6AB23944-3245-4961-B3D9-3262E28FB960}" destId="{A0018CE7-A251-4737-AD64-3A3B5496F675}" srcOrd="0" destOrd="0" presId="urn:microsoft.com/office/officeart/2005/8/layout/vList2"/>
    <dgm:cxn modelId="{974E9052-F686-498E-A96E-A5DC880A3DB7}" srcId="{1D3640B3-9FAA-4976-B5BF-4AC171E73893}" destId="{4A28B6AD-0972-4E7C-887C-A3FB613E7766}" srcOrd="4" destOrd="0" parTransId="{AA87A025-3E5B-4C40-ADF1-C24CDED4BFE4}" sibTransId="{4B51848C-12F6-4945-B958-BDDD67C932E7}"/>
    <dgm:cxn modelId="{F12F7587-A9A7-490B-B1C4-281536CF8D02}" srcId="{1D3640B3-9FAA-4976-B5BF-4AC171E73893}" destId="{6AB23944-3245-4961-B3D9-3262E28FB960}" srcOrd="3" destOrd="0" parTransId="{28A69C93-5806-43C8-B102-72B68287593C}" sibTransId="{21DE5E50-2844-4081-BD75-052CE0062ADD}"/>
    <dgm:cxn modelId="{70ECEB87-F9B4-428D-B0FD-C5CCA2EF7054}" srcId="{1D3640B3-9FAA-4976-B5BF-4AC171E73893}" destId="{FFF199A5-25C5-4273-B53E-8E92FEA89006}" srcOrd="1" destOrd="0" parTransId="{ABEC3C8C-0358-4124-976F-BD3DBFCA8114}" sibTransId="{3F7ADE80-D788-4139-AE9C-B6C111B13C23}"/>
    <dgm:cxn modelId="{236AF8A4-BA3C-4751-87B5-E40D9BCB763F}" srcId="{1D3640B3-9FAA-4976-B5BF-4AC171E73893}" destId="{9864C6C4-09F6-4BEE-B9A1-074579353666}" srcOrd="2" destOrd="0" parTransId="{74200CB1-1449-41AA-9035-604A573F9C04}" sibTransId="{365E2751-820D-4D9C-A0F9-818363DBE357}"/>
    <dgm:cxn modelId="{C0A908E1-9709-4C87-965D-ADD2A8F4C490}" type="presOf" srcId="{4A28B6AD-0972-4E7C-887C-A3FB613E7766}" destId="{EBF98D5D-560A-4A2D-BB96-289D3931CB13}" srcOrd="0" destOrd="0" presId="urn:microsoft.com/office/officeart/2005/8/layout/vList2"/>
    <dgm:cxn modelId="{B1B8BFF9-9410-4D5A-AFB2-A17AC6D3CB0F}" srcId="{1D3640B3-9FAA-4976-B5BF-4AC171E73893}" destId="{6AE53645-6E81-49BA-A6A3-8E066CC7D681}" srcOrd="0" destOrd="0" parTransId="{F8F71FB0-5FD8-4507-AA6C-77FDEA581A07}" sibTransId="{B0B9CD14-EAE0-40F8-BD9E-FC53B3D07C82}"/>
    <dgm:cxn modelId="{31EFAF88-83ED-4A8E-8FD1-2556A045AC5D}" type="presParOf" srcId="{AD4F6A04-50EF-482B-9FE2-D0DAFC35841A}" destId="{C6494776-36AA-42CE-8DD8-C62DCAA17827}" srcOrd="0" destOrd="0" presId="urn:microsoft.com/office/officeart/2005/8/layout/vList2"/>
    <dgm:cxn modelId="{2DC99103-9E68-4BDD-BFB2-6B7A3FF0F2CF}" type="presParOf" srcId="{AD4F6A04-50EF-482B-9FE2-D0DAFC35841A}" destId="{A4D6E489-1341-484C-8BEA-2F7EFFD210C9}" srcOrd="1" destOrd="0" presId="urn:microsoft.com/office/officeart/2005/8/layout/vList2"/>
    <dgm:cxn modelId="{3E049866-58B0-4749-A08F-FDB42BA6EA71}" type="presParOf" srcId="{AD4F6A04-50EF-482B-9FE2-D0DAFC35841A}" destId="{4EB41C0B-3075-4A1B-9297-EA703725ED1F}" srcOrd="2" destOrd="0" presId="urn:microsoft.com/office/officeart/2005/8/layout/vList2"/>
    <dgm:cxn modelId="{835CE1E3-51A4-4AF2-8CD7-FE54939EA2FE}" type="presParOf" srcId="{AD4F6A04-50EF-482B-9FE2-D0DAFC35841A}" destId="{2269603A-3DC9-48A4-9563-6FB25DD676F1}" srcOrd="3" destOrd="0" presId="urn:microsoft.com/office/officeart/2005/8/layout/vList2"/>
    <dgm:cxn modelId="{9B4FB93E-3B21-42F5-AE90-97F60944A0BD}" type="presParOf" srcId="{AD4F6A04-50EF-482B-9FE2-D0DAFC35841A}" destId="{A67DA3CC-F97A-45BC-9698-5512DB7EFFEF}" srcOrd="4" destOrd="0" presId="urn:microsoft.com/office/officeart/2005/8/layout/vList2"/>
    <dgm:cxn modelId="{84EBC5CF-58D6-4B66-A5F0-CE82688D9DDE}" type="presParOf" srcId="{AD4F6A04-50EF-482B-9FE2-D0DAFC35841A}" destId="{06557CB8-7A21-43DA-8EE0-8417ADFA9A6B}" srcOrd="5" destOrd="0" presId="urn:microsoft.com/office/officeart/2005/8/layout/vList2"/>
    <dgm:cxn modelId="{659D01C4-FB68-45A1-B826-CB11EC42F17B}" type="presParOf" srcId="{AD4F6A04-50EF-482B-9FE2-D0DAFC35841A}" destId="{A0018CE7-A251-4737-AD64-3A3B5496F675}" srcOrd="6" destOrd="0" presId="urn:microsoft.com/office/officeart/2005/8/layout/vList2"/>
    <dgm:cxn modelId="{FDAB60DF-39AE-49CA-BBE9-FDB38C9DBA83}" type="presParOf" srcId="{AD4F6A04-50EF-482B-9FE2-D0DAFC35841A}" destId="{00F6E898-74FF-45D4-82D8-998EB47D4050}" srcOrd="7" destOrd="0" presId="urn:microsoft.com/office/officeart/2005/8/layout/vList2"/>
    <dgm:cxn modelId="{8B02F6A8-A93C-4DD7-99FA-D1313D9E8D84}" type="presParOf" srcId="{AD4F6A04-50EF-482B-9FE2-D0DAFC35841A}" destId="{EBF98D5D-560A-4A2D-BB96-289D3931CB13}"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494776-36AA-42CE-8DD8-C62DCAA17827}">
      <dsp:nvSpPr>
        <dsp:cNvPr id="0" name=""/>
        <dsp:cNvSpPr/>
      </dsp:nvSpPr>
      <dsp:spPr>
        <a:xfrm>
          <a:off x="0" y="50922"/>
          <a:ext cx="6513603" cy="10553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AU" sz="4400" kern="1200"/>
            <a:t>Matthew Livingston</a:t>
          </a:r>
          <a:endParaRPr lang="en-US" sz="4400" kern="1200"/>
        </a:p>
      </dsp:txBody>
      <dsp:txXfrm>
        <a:off x="51517" y="102439"/>
        <a:ext cx="6410569" cy="952306"/>
      </dsp:txXfrm>
    </dsp:sp>
    <dsp:sp modelId="{4EB41C0B-3075-4A1B-9297-EA703725ED1F}">
      <dsp:nvSpPr>
        <dsp:cNvPr id="0" name=""/>
        <dsp:cNvSpPr/>
      </dsp:nvSpPr>
      <dsp:spPr>
        <a:xfrm>
          <a:off x="0" y="1232982"/>
          <a:ext cx="6513603" cy="1055340"/>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AU" sz="4400" kern="1200" dirty="0" err="1"/>
            <a:t>Ady</a:t>
          </a:r>
          <a:r>
            <a:rPr lang="en-AU" sz="4400" kern="1200" dirty="0"/>
            <a:t> (Ye </a:t>
          </a:r>
          <a:r>
            <a:rPr lang="en-AU" sz="4400" kern="1200" dirty="0" err="1"/>
            <a:t>Thiha</a:t>
          </a:r>
          <a:r>
            <a:rPr lang="en-AU" sz="4400" kern="1200" dirty="0"/>
            <a:t> Aung)</a:t>
          </a:r>
          <a:endParaRPr lang="en-US" sz="4400" kern="1200" dirty="0"/>
        </a:p>
      </dsp:txBody>
      <dsp:txXfrm>
        <a:off x="51517" y="1284499"/>
        <a:ext cx="6410569" cy="952306"/>
      </dsp:txXfrm>
    </dsp:sp>
    <dsp:sp modelId="{A67DA3CC-F97A-45BC-9698-5512DB7EFFEF}">
      <dsp:nvSpPr>
        <dsp:cNvPr id="0" name=""/>
        <dsp:cNvSpPr/>
      </dsp:nvSpPr>
      <dsp:spPr>
        <a:xfrm>
          <a:off x="0" y="2415043"/>
          <a:ext cx="6513603" cy="105534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AU" sz="4400" kern="1200"/>
            <a:t>Yvan Burrie</a:t>
          </a:r>
          <a:endParaRPr lang="en-US" sz="4400" kern="1200"/>
        </a:p>
      </dsp:txBody>
      <dsp:txXfrm>
        <a:off x="51517" y="2466560"/>
        <a:ext cx="6410569" cy="952306"/>
      </dsp:txXfrm>
    </dsp:sp>
    <dsp:sp modelId="{A0018CE7-A251-4737-AD64-3A3B5496F675}">
      <dsp:nvSpPr>
        <dsp:cNvPr id="0" name=""/>
        <dsp:cNvSpPr/>
      </dsp:nvSpPr>
      <dsp:spPr>
        <a:xfrm>
          <a:off x="0" y="3597103"/>
          <a:ext cx="6513603" cy="1055340"/>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AU" sz="4400" kern="1200"/>
            <a:t>Anthony Vincin</a:t>
          </a:r>
          <a:endParaRPr lang="en-US" sz="4400" kern="1200"/>
        </a:p>
      </dsp:txBody>
      <dsp:txXfrm>
        <a:off x="51517" y="3648620"/>
        <a:ext cx="6410569" cy="952306"/>
      </dsp:txXfrm>
    </dsp:sp>
    <dsp:sp modelId="{EBF98D5D-560A-4A2D-BB96-289D3931CB13}">
      <dsp:nvSpPr>
        <dsp:cNvPr id="0" name=""/>
        <dsp:cNvSpPr/>
      </dsp:nvSpPr>
      <dsp:spPr>
        <a:xfrm>
          <a:off x="0" y="4779163"/>
          <a:ext cx="6513603" cy="10553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AU" sz="4400" kern="1200"/>
            <a:t>Stephen Ohl</a:t>
          </a:r>
          <a:endParaRPr lang="en-US" sz="4400" kern="1200"/>
        </a:p>
      </dsp:txBody>
      <dsp:txXfrm>
        <a:off x="51517" y="4830680"/>
        <a:ext cx="6410569" cy="9523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E642DE-B0C2-4C32-91AB-CF27A7D4E000}" type="datetimeFigureOut">
              <a:rPr lang="en-GB" smtClean="0"/>
              <a:t>22/05/2019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C02B8E-C5C4-443B-BAE3-442A42E4FC48}" type="slidenum">
              <a:rPr lang="en-GB" smtClean="0"/>
              <a:t>‹#›</a:t>
            </a:fld>
            <a:endParaRPr lang="en-GB"/>
          </a:p>
        </p:txBody>
      </p:sp>
    </p:spTree>
    <p:extLst>
      <p:ext uri="{BB962C8B-B14F-4D97-AF65-F5344CB8AC3E}">
        <p14:creationId xmlns:p14="http://schemas.microsoft.com/office/powerpoint/2010/main" val="4281192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The purpose of this presentation is to not only cover our workflow in the construction of our website but to also reflect upon what we did and to also suggest what we could have done to improve everything.</a:t>
            </a:r>
            <a:endParaRPr lang="en-GB" dirty="0"/>
          </a:p>
        </p:txBody>
      </p:sp>
      <p:sp>
        <p:nvSpPr>
          <p:cNvPr id="4" name="Slide Number Placeholder 3"/>
          <p:cNvSpPr>
            <a:spLocks noGrp="1"/>
          </p:cNvSpPr>
          <p:nvPr>
            <p:ph type="sldNum" sz="quarter" idx="5"/>
          </p:nvPr>
        </p:nvSpPr>
        <p:spPr/>
        <p:txBody>
          <a:bodyPr/>
          <a:lstStyle/>
          <a:p>
            <a:fld id="{31C02B8E-C5C4-443B-BAE3-442A42E4FC48}" type="slidenum">
              <a:rPr lang="en-GB" smtClean="0"/>
              <a:t>2</a:t>
            </a:fld>
            <a:endParaRPr lang="en-GB"/>
          </a:p>
        </p:txBody>
      </p:sp>
    </p:spTree>
    <p:extLst>
      <p:ext uri="{BB962C8B-B14F-4D97-AF65-F5344CB8AC3E}">
        <p14:creationId xmlns:p14="http://schemas.microsoft.com/office/powerpoint/2010/main" val="621108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Slack and </a:t>
            </a:r>
            <a:r>
              <a:rPr lang="en-AU" dirty="0" err="1"/>
              <a:t>Github</a:t>
            </a:r>
            <a:r>
              <a:rPr lang="en-AU" dirty="0"/>
              <a:t> integration.</a:t>
            </a:r>
            <a:endParaRPr lang="en-GB" dirty="0"/>
          </a:p>
        </p:txBody>
      </p:sp>
      <p:sp>
        <p:nvSpPr>
          <p:cNvPr id="4" name="Slide Number Placeholder 3"/>
          <p:cNvSpPr>
            <a:spLocks noGrp="1"/>
          </p:cNvSpPr>
          <p:nvPr>
            <p:ph type="sldNum" sz="quarter" idx="5"/>
          </p:nvPr>
        </p:nvSpPr>
        <p:spPr/>
        <p:txBody>
          <a:bodyPr/>
          <a:lstStyle/>
          <a:p>
            <a:fld id="{31C02B8E-C5C4-443B-BAE3-442A42E4FC48}" type="slidenum">
              <a:rPr lang="en-GB" smtClean="0"/>
              <a:t>3</a:t>
            </a:fld>
            <a:endParaRPr lang="en-GB"/>
          </a:p>
        </p:txBody>
      </p:sp>
    </p:spTree>
    <p:extLst>
      <p:ext uri="{BB962C8B-B14F-4D97-AF65-F5344CB8AC3E}">
        <p14:creationId xmlns:p14="http://schemas.microsoft.com/office/powerpoint/2010/main" val="622331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1C02B8E-C5C4-443B-BAE3-442A42E4FC48}" type="slidenum">
              <a:rPr lang="en-GB" smtClean="0"/>
              <a:t>6</a:t>
            </a:fld>
            <a:endParaRPr lang="en-GB"/>
          </a:p>
        </p:txBody>
      </p:sp>
    </p:spTree>
    <p:extLst>
      <p:ext uri="{BB962C8B-B14F-4D97-AF65-F5344CB8AC3E}">
        <p14:creationId xmlns:p14="http://schemas.microsoft.com/office/powerpoint/2010/main" val="1809868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Trello was a single Kanban project board.</a:t>
            </a:r>
          </a:p>
          <a:p>
            <a:pPr marL="171450" indent="-171450">
              <a:buFont typeface="Arial" panose="020B0604020202020204" pitchFamily="34" charset="0"/>
              <a:buChar char="•"/>
            </a:pPr>
            <a:r>
              <a:rPr lang="en-AU" dirty="0"/>
              <a:t>Trello was too distant to our communication and collaboration means.</a:t>
            </a:r>
            <a:endParaRPr lang="en-GB" dirty="0"/>
          </a:p>
        </p:txBody>
      </p:sp>
      <p:sp>
        <p:nvSpPr>
          <p:cNvPr id="4" name="Slide Number Placeholder 3"/>
          <p:cNvSpPr>
            <a:spLocks noGrp="1"/>
          </p:cNvSpPr>
          <p:nvPr>
            <p:ph type="sldNum" sz="quarter" idx="5"/>
          </p:nvPr>
        </p:nvSpPr>
        <p:spPr/>
        <p:txBody>
          <a:bodyPr/>
          <a:lstStyle/>
          <a:p>
            <a:fld id="{31C02B8E-C5C4-443B-BAE3-442A42E4FC48}" type="slidenum">
              <a:rPr lang="en-GB" smtClean="0"/>
              <a:t>7</a:t>
            </a:fld>
            <a:endParaRPr lang="en-GB"/>
          </a:p>
        </p:txBody>
      </p:sp>
    </p:spTree>
    <p:extLst>
      <p:ext uri="{BB962C8B-B14F-4D97-AF65-F5344CB8AC3E}">
        <p14:creationId xmlns:p14="http://schemas.microsoft.com/office/powerpoint/2010/main" val="2035809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Our initial means of exchanging databases.</a:t>
            </a:r>
          </a:p>
          <a:p>
            <a:pPr marL="171450" indent="-171450">
              <a:buFont typeface="Arial" panose="020B0604020202020204" pitchFamily="34" charset="0"/>
              <a:buChar char="•"/>
            </a:pPr>
            <a:r>
              <a:rPr lang="en-AU" dirty="0"/>
              <a:t>We needed to manually export and import SQL files using PhpMyAdmin (or MySQL commands).</a:t>
            </a:r>
          </a:p>
          <a:p>
            <a:pPr marL="171450" indent="-171450">
              <a:buFont typeface="Arial" panose="020B0604020202020204" pitchFamily="34" charset="0"/>
              <a:buChar char="•"/>
            </a:pPr>
            <a:r>
              <a:rPr lang="en-GB" dirty="0"/>
              <a:t>This method was unsystematic and timely.</a:t>
            </a:r>
          </a:p>
        </p:txBody>
      </p:sp>
      <p:sp>
        <p:nvSpPr>
          <p:cNvPr id="4" name="Slide Number Placeholder 3"/>
          <p:cNvSpPr>
            <a:spLocks noGrp="1"/>
          </p:cNvSpPr>
          <p:nvPr>
            <p:ph type="sldNum" sz="quarter" idx="5"/>
          </p:nvPr>
        </p:nvSpPr>
        <p:spPr/>
        <p:txBody>
          <a:bodyPr/>
          <a:lstStyle/>
          <a:p>
            <a:fld id="{31C02B8E-C5C4-443B-BAE3-442A42E4FC48}" type="slidenum">
              <a:rPr lang="en-GB" smtClean="0"/>
              <a:t>9</a:t>
            </a:fld>
            <a:endParaRPr lang="en-GB"/>
          </a:p>
        </p:txBody>
      </p:sp>
    </p:spTree>
    <p:extLst>
      <p:ext uri="{BB962C8B-B14F-4D97-AF65-F5344CB8AC3E}">
        <p14:creationId xmlns:p14="http://schemas.microsoft.com/office/powerpoint/2010/main" val="2432613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We instead used a PHP utility that handles database importation or </a:t>
            </a:r>
            <a:r>
              <a:rPr lang="en-AU" dirty="0" err="1"/>
              <a:t>exportion</a:t>
            </a:r>
            <a:r>
              <a:rPr lang="en-AU" dirty="0"/>
              <a:t>.</a:t>
            </a:r>
            <a:endParaRPr lang="en-GB" dirty="0"/>
          </a:p>
        </p:txBody>
      </p:sp>
      <p:sp>
        <p:nvSpPr>
          <p:cNvPr id="4" name="Slide Number Placeholder 3"/>
          <p:cNvSpPr>
            <a:spLocks noGrp="1"/>
          </p:cNvSpPr>
          <p:nvPr>
            <p:ph type="sldNum" sz="quarter" idx="5"/>
          </p:nvPr>
        </p:nvSpPr>
        <p:spPr/>
        <p:txBody>
          <a:bodyPr/>
          <a:lstStyle/>
          <a:p>
            <a:fld id="{31C02B8E-C5C4-443B-BAE3-442A42E4FC48}" type="slidenum">
              <a:rPr lang="en-GB" smtClean="0"/>
              <a:t>10</a:t>
            </a:fld>
            <a:endParaRPr lang="en-GB"/>
          </a:p>
        </p:txBody>
      </p:sp>
    </p:spTree>
    <p:extLst>
      <p:ext uri="{BB962C8B-B14F-4D97-AF65-F5344CB8AC3E}">
        <p14:creationId xmlns:p14="http://schemas.microsoft.com/office/powerpoint/2010/main" val="666879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31C02B8E-C5C4-443B-BAE3-442A42E4FC48}" type="slidenum">
              <a:rPr lang="en-GB" smtClean="0"/>
              <a:t>11</a:t>
            </a:fld>
            <a:endParaRPr lang="en-GB"/>
          </a:p>
        </p:txBody>
      </p:sp>
    </p:spTree>
    <p:extLst>
      <p:ext uri="{BB962C8B-B14F-4D97-AF65-F5344CB8AC3E}">
        <p14:creationId xmlns:p14="http://schemas.microsoft.com/office/powerpoint/2010/main" val="3452303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2DF00-3BB2-4691-9085-D7187B72E3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8D44FE3-39B5-47B3-892D-22E4B38732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F699199-6FDD-4BEC-BABB-A44512E8B52D}"/>
              </a:ext>
            </a:extLst>
          </p:cNvPr>
          <p:cNvSpPr>
            <a:spLocks noGrp="1"/>
          </p:cNvSpPr>
          <p:nvPr>
            <p:ph type="dt" sz="half" idx="10"/>
          </p:nvPr>
        </p:nvSpPr>
        <p:spPr/>
        <p:txBody>
          <a:bodyPr/>
          <a:lstStyle/>
          <a:p>
            <a:fld id="{8F79719F-DC66-4B63-91F4-685164692136}" type="datetimeFigureOut">
              <a:rPr lang="en-GB" smtClean="0"/>
              <a:t>22/05/2019</a:t>
            </a:fld>
            <a:endParaRPr lang="en-GB"/>
          </a:p>
        </p:txBody>
      </p:sp>
      <p:sp>
        <p:nvSpPr>
          <p:cNvPr id="5" name="Footer Placeholder 4">
            <a:extLst>
              <a:ext uri="{FF2B5EF4-FFF2-40B4-BE49-F238E27FC236}">
                <a16:creationId xmlns:a16="http://schemas.microsoft.com/office/drawing/2014/main" id="{16FFF3E6-2C83-4303-8DF4-1E2590921AA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C6A6FF3-A3BB-4AB6-B4DD-2978556AD009}"/>
              </a:ext>
            </a:extLst>
          </p:cNvPr>
          <p:cNvSpPr>
            <a:spLocks noGrp="1"/>
          </p:cNvSpPr>
          <p:nvPr>
            <p:ph type="sldNum" sz="quarter" idx="12"/>
          </p:nvPr>
        </p:nvSpPr>
        <p:spPr/>
        <p:txBody>
          <a:bodyPr/>
          <a:lstStyle/>
          <a:p>
            <a:fld id="{D2D5ABE1-878F-4405-8CC1-C3AC7A523864}" type="slidenum">
              <a:rPr lang="en-GB" smtClean="0"/>
              <a:t>‹#›</a:t>
            </a:fld>
            <a:endParaRPr lang="en-GB"/>
          </a:p>
        </p:txBody>
      </p:sp>
    </p:spTree>
    <p:extLst>
      <p:ext uri="{BB962C8B-B14F-4D97-AF65-F5344CB8AC3E}">
        <p14:creationId xmlns:p14="http://schemas.microsoft.com/office/powerpoint/2010/main" val="2258456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04A0C-16BD-47D5-AC08-D418E6E3938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038C1E5-97A9-4C49-B7D5-729A5FCAF2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9FD4213-C6B1-45AA-A2FC-245A83366BF3}"/>
              </a:ext>
            </a:extLst>
          </p:cNvPr>
          <p:cNvSpPr>
            <a:spLocks noGrp="1"/>
          </p:cNvSpPr>
          <p:nvPr>
            <p:ph type="dt" sz="half" idx="10"/>
          </p:nvPr>
        </p:nvSpPr>
        <p:spPr/>
        <p:txBody>
          <a:bodyPr/>
          <a:lstStyle/>
          <a:p>
            <a:fld id="{8F79719F-DC66-4B63-91F4-685164692136}" type="datetimeFigureOut">
              <a:rPr lang="en-GB" smtClean="0"/>
              <a:t>22/05/2019</a:t>
            </a:fld>
            <a:endParaRPr lang="en-GB"/>
          </a:p>
        </p:txBody>
      </p:sp>
      <p:sp>
        <p:nvSpPr>
          <p:cNvPr id="5" name="Footer Placeholder 4">
            <a:extLst>
              <a:ext uri="{FF2B5EF4-FFF2-40B4-BE49-F238E27FC236}">
                <a16:creationId xmlns:a16="http://schemas.microsoft.com/office/drawing/2014/main" id="{4BA29573-7C78-4715-B92D-AE33213ED1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9472293-568F-47FE-AF3A-54CB0C01628F}"/>
              </a:ext>
            </a:extLst>
          </p:cNvPr>
          <p:cNvSpPr>
            <a:spLocks noGrp="1"/>
          </p:cNvSpPr>
          <p:nvPr>
            <p:ph type="sldNum" sz="quarter" idx="12"/>
          </p:nvPr>
        </p:nvSpPr>
        <p:spPr/>
        <p:txBody>
          <a:bodyPr/>
          <a:lstStyle/>
          <a:p>
            <a:fld id="{D2D5ABE1-878F-4405-8CC1-C3AC7A523864}" type="slidenum">
              <a:rPr lang="en-GB" smtClean="0"/>
              <a:t>‹#›</a:t>
            </a:fld>
            <a:endParaRPr lang="en-GB"/>
          </a:p>
        </p:txBody>
      </p:sp>
    </p:spTree>
    <p:extLst>
      <p:ext uri="{BB962C8B-B14F-4D97-AF65-F5344CB8AC3E}">
        <p14:creationId xmlns:p14="http://schemas.microsoft.com/office/powerpoint/2010/main" val="935876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8DB61B-2B3A-48C0-A1A0-DEEC224FFC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8D0F76F-A154-4EC7-9280-7ACAD5848B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122D649-F2FF-4DC1-90B4-70734D28EB49}"/>
              </a:ext>
            </a:extLst>
          </p:cNvPr>
          <p:cNvSpPr>
            <a:spLocks noGrp="1"/>
          </p:cNvSpPr>
          <p:nvPr>
            <p:ph type="dt" sz="half" idx="10"/>
          </p:nvPr>
        </p:nvSpPr>
        <p:spPr/>
        <p:txBody>
          <a:bodyPr/>
          <a:lstStyle/>
          <a:p>
            <a:fld id="{8F79719F-DC66-4B63-91F4-685164692136}" type="datetimeFigureOut">
              <a:rPr lang="en-GB" smtClean="0"/>
              <a:t>22/05/2019</a:t>
            </a:fld>
            <a:endParaRPr lang="en-GB"/>
          </a:p>
        </p:txBody>
      </p:sp>
      <p:sp>
        <p:nvSpPr>
          <p:cNvPr id="5" name="Footer Placeholder 4">
            <a:extLst>
              <a:ext uri="{FF2B5EF4-FFF2-40B4-BE49-F238E27FC236}">
                <a16:creationId xmlns:a16="http://schemas.microsoft.com/office/drawing/2014/main" id="{52914F76-4FBE-42C3-9678-813D801BF5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6A6D90E-CF95-483C-B4BF-3F36BA679B65}"/>
              </a:ext>
            </a:extLst>
          </p:cNvPr>
          <p:cNvSpPr>
            <a:spLocks noGrp="1"/>
          </p:cNvSpPr>
          <p:nvPr>
            <p:ph type="sldNum" sz="quarter" idx="12"/>
          </p:nvPr>
        </p:nvSpPr>
        <p:spPr/>
        <p:txBody>
          <a:bodyPr/>
          <a:lstStyle/>
          <a:p>
            <a:fld id="{D2D5ABE1-878F-4405-8CC1-C3AC7A523864}" type="slidenum">
              <a:rPr lang="en-GB" smtClean="0"/>
              <a:t>‹#›</a:t>
            </a:fld>
            <a:endParaRPr lang="en-GB"/>
          </a:p>
        </p:txBody>
      </p:sp>
    </p:spTree>
    <p:extLst>
      <p:ext uri="{BB962C8B-B14F-4D97-AF65-F5344CB8AC3E}">
        <p14:creationId xmlns:p14="http://schemas.microsoft.com/office/powerpoint/2010/main" val="3637869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71A88-8F16-4521-AA26-8D02CA620CE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E027CF6-4554-465E-981B-7464A608D7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F152D71-863A-4A8B-99A4-D15BE6259AEA}"/>
              </a:ext>
            </a:extLst>
          </p:cNvPr>
          <p:cNvSpPr>
            <a:spLocks noGrp="1"/>
          </p:cNvSpPr>
          <p:nvPr>
            <p:ph type="dt" sz="half" idx="10"/>
          </p:nvPr>
        </p:nvSpPr>
        <p:spPr/>
        <p:txBody>
          <a:bodyPr/>
          <a:lstStyle/>
          <a:p>
            <a:fld id="{8F79719F-DC66-4B63-91F4-685164692136}" type="datetimeFigureOut">
              <a:rPr lang="en-GB" smtClean="0"/>
              <a:t>22/05/2019</a:t>
            </a:fld>
            <a:endParaRPr lang="en-GB"/>
          </a:p>
        </p:txBody>
      </p:sp>
      <p:sp>
        <p:nvSpPr>
          <p:cNvPr id="5" name="Footer Placeholder 4">
            <a:extLst>
              <a:ext uri="{FF2B5EF4-FFF2-40B4-BE49-F238E27FC236}">
                <a16:creationId xmlns:a16="http://schemas.microsoft.com/office/drawing/2014/main" id="{A58A1598-8D3F-4CB4-A5F0-79D7154B91A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A8784E-BFE0-434D-B9CF-BE18129928FB}"/>
              </a:ext>
            </a:extLst>
          </p:cNvPr>
          <p:cNvSpPr>
            <a:spLocks noGrp="1"/>
          </p:cNvSpPr>
          <p:nvPr>
            <p:ph type="sldNum" sz="quarter" idx="12"/>
          </p:nvPr>
        </p:nvSpPr>
        <p:spPr/>
        <p:txBody>
          <a:bodyPr/>
          <a:lstStyle/>
          <a:p>
            <a:fld id="{D2D5ABE1-878F-4405-8CC1-C3AC7A523864}" type="slidenum">
              <a:rPr lang="en-GB" smtClean="0"/>
              <a:t>‹#›</a:t>
            </a:fld>
            <a:endParaRPr lang="en-GB"/>
          </a:p>
        </p:txBody>
      </p:sp>
    </p:spTree>
    <p:extLst>
      <p:ext uri="{BB962C8B-B14F-4D97-AF65-F5344CB8AC3E}">
        <p14:creationId xmlns:p14="http://schemas.microsoft.com/office/powerpoint/2010/main" val="4012675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06FB4-05F4-4400-A15B-FBA529FBAB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2E6E508-07F9-4AD8-B546-F3C005173D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EFDEE3-3786-43D0-A1FB-6BAD1789429B}"/>
              </a:ext>
            </a:extLst>
          </p:cNvPr>
          <p:cNvSpPr>
            <a:spLocks noGrp="1"/>
          </p:cNvSpPr>
          <p:nvPr>
            <p:ph type="dt" sz="half" idx="10"/>
          </p:nvPr>
        </p:nvSpPr>
        <p:spPr/>
        <p:txBody>
          <a:bodyPr/>
          <a:lstStyle/>
          <a:p>
            <a:fld id="{8F79719F-DC66-4B63-91F4-685164692136}" type="datetimeFigureOut">
              <a:rPr lang="en-GB" smtClean="0"/>
              <a:t>22/05/2019</a:t>
            </a:fld>
            <a:endParaRPr lang="en-GB"/>
          </a:p>
        </p:txBody>
      </p:sp>
      <p:sp>
        <p:nvSpPr>
          <p:cNvPr id="5" name="Footer Placeholder 4">
            <a:extLst>
              <a:ext uri="{FF2B5EF4-FFF2-40B4-BE49-F238E27FC236}">
                <a16:creationId xmlns:a16="http://schemas.microsoft.com/office/drawing/2014/main" id="{FB60712C-AD29-451D-B987-EEE8036C452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0528A4B-79A4-4051-ABDF-3D736E88202C}"/>
              </a:ext>
            </a:extLst>
          </p:cNvPr>
          <p:cNvSpPr>
            <a:spLocks noGrp="1"/>
          </p:cNvSpPr>
          <p:nvPr>
            <p:ph type="sldNum" sz="quarter" idx="12"/>
          </p:nvPr>
        </p:nvSpPr>
        <p:spPr/>
        <p:txBody>
          <a:bodyPr/>
          <a:lstStyle/>
          <a:p>
            <a:fld id="{D2D5ABE1-878F-4405-8CC1-C3AC7A523864}" type="slidenum">
              <a:rPr lang="en-GB" smtClean="0"/>
              <a:t>‹#›</a:t>
            </a:fld>
            <a:endParaRPr lang="en-GB"/>
          </a:p>
        </p:txBody>
      </p:sp>
    </p:spTree>
    <p:extLst>
      <p:ext uri="{BB962C8B-B14F-4D97-AF65-F5344CB8AC3E}">
        <p14:creationId xmlns:p14="http://schemas.microsoft.com/office/powerpoint/2010/main" val="3278507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807A-DD28-4CC4-9432-7E16038F48E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8F02F31-AFC2-4DD6-97FB-C8BCB37256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B5BA1D8-49B5-4927-BBEB-C64C32AB9B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6CF95F2-1E86-4F1B-84B7-E29B1B852218}"/>
              </a:ext>
            </a:extLst>
          </p:cNvPr>
          <p:cNvSpPr>
            <a:spLocks noGrp="1"/>
          </p:cNvSpPr>
          <p:nvPr>
            <p:ph type="dt" sz="half" idx="10"/>
          </p:nvPr>
        </p:nvSpPr>
        <p:spPr/>
        <p:txBody>
          <a:bodyPr/>
          <a:lstStyle/>
          <a:p>
            <a:fld id="{8F79719F-DC66-4B63-91F4-685164692136}" type="datetimeFigureOut">
              <a:rPr lang="en-GB" smtClean="0"/>
              <a:t>22/05/2019</a:t>
            </a:fld>
            <a:endParaRPr lang="en-GB"/>
          </a:p>
        </p:txBody>
      </p:sp>
      <p:sp>
        <p:nvSpPr>
          <p:cNvPr id="6" name="Footer Placeholder 5">
            <a:extLst>
              <a:ext uri="{FF2B5EF4-FFF2-40B4-BE49-F238E27FC236}">
                <a16:creationId xmlns:a16="http://schemas.microsoft.com/office/drawing/2014/main" id="{B8E0388A-9297-4D25-9F81-77F8BB1A8A1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EA2838E-20A6-4B64-BA20-43A565C8EECF}"/>
              </a:ext>
            </a:extLst>
          </p:cNvPr>
          <p:cNvSpPr>
            <a:spLocks noGrp="1"/>
          </p:cNvSpPr>
          <p:nvPr>
            <p:ph type="sldNum" sz="quarter" idx="12"/>
          </p:nvPr>
        </p:nvSpPr>
        <p:spPr/>
        <p:txBody>
          <a:bodyPr/>
          <a:lstStyle/>
          <a:p>
            <a:fld id="{D2D5ABE1-878F-4405-8CC1-C3AC7A523864}" type="slidenum">
              <a:rPr lang="en-GB" smtClean="0"/>
              <a:t>‹#›</a:t>
            </a:fld>
            <a:endParaRPr lang="en-GB"/>
          </a:p>
        </p:txBody>
      </p:sp>
    </p:spTree>
    <p:extLst>
      <p:ext uri="{BB962C8B-B14F-4D97-AF65-F5344CB8AC3E}">
        <p14:creationId xmlns:p14="http://schemas.microsoft.com/office/powerpoint/2010/main" val="1686058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083BB-045C-4CB5-9AC8-8D97156C0FB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C6D7AA5-CC19-499B-8FA5-6A4AC6F674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E41A69-41BB-4D70-B0C4-A840EC1890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1F10150-EFEC-4E35-B326-C885F7AD07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8634BC-0316-4C1C-B00B-A63AEA2C4A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DD85071-A017-45E7-9CBB-1057E01BB1A5}"/>
              </a:ext>
            </a:extLst>
          </p:cNvPr>
          <p:cNvSpPr>
            <a:spLocks noGrp="1"/>
          </p:cNvSpPr>
          <p:nvPr>
            <p:ph type="dt" sz="half" idx="10"/>
          </p:nvPr>
        </p:nvSpPr>
        <p:spPr/>
        <p:txBody>
          <a:bodyPr/>
          <a:lstStyle/>
          <a:p>
            <a:fld id="{8F79719F-DC66-4B63-91F4-685164692136}" type="datetimeFigureOut">
              <a:rPr lang="en-GB" smtClean="0"/>
              <a:t>22/05/2019</a:t>
            </a:fld>
            <a:endParaRPr lang="en-GB"/>
          </a:p>
        </p:txBody>
      </p:sp>
      <p:sp>
        <p:nvSpPr>
          <p:cNvPr id="8" name="Footer Placeholder 7">
            <a:extLst>
              <a:ext uri="{FF2B5EF4-FFF2-40B4-BE49-F238E27FC236}">
                <a16:creationId xmlns:a16="http://schemas.microsoft.com/office/drawing/2014/main" id="{5531BCE3-8171-4268-80C2-83B7C011821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1432B84-8849-4DE3-ACCC-E611D25CAE9A}"/>
              </a:ext>
            </a:extLst>
          </p:cNvPr>
          <p:cNvSpPr>
            <a:spLocks noGrp="1"/>
          </p:cNvSpPr>
          <p:nvPr>
            <p:ph type="sldNum" sz="quarter" idx="12"/>
          </p:nvPr>
        </p:nvSpPr>
        <p:spPr/>
        <p:txBody>
          <a:bodyPr/>
          <a:lstStyle/>
          <a:p>
            <a:fld id="{D2D5ABE1-878F-4405-8CC1-C3AC7A523864}" type="slidenum">
              <a:rPr lang="en-GB" smtClean="0"/>
              <a:t>‹#›</a:t>
            </a:fld>
            <a:endParaRPr lang="en-GB"/>
          </a:p>
        </p:txBody>
      </p:sp>
    </p:spTree>
    <p:extLst>
      <p:ext uri="{BB962C8B-B14F-4D97-AF65-F5344CB8AC3E}">
        <p14:creationId xmlns:p14="http://schemas.microsoft.com/office/powerpoint/2010/main" val="3509784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1165E-A37C-40A3-B1B9-CEB8D9B77AB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2C998C1-5C37-49D6-9E21-B673E9293B2B}"/>
              </a:ext>
            </a:extLst>
          </p:cNvPr>
          <p:cNvSpPr>
            <a:spLocks noGrp="1"/>
          </p:cNvSpPr>
          <p:nvPr>
            <p:ph type="dt" sz="half" idx="10"/>
          </p:nvPr>
        </p:nvSpPr>
        <p:spPr/>
        <p:txBody>
          <a:bodyPr/>
          <a:lstStyle/>
          <a:p>
            <a:fld id="{8F79719F-DC66-4B63-91F4-685164692136}" type="datetimeFigureOut">
              <a:rPr lang="en-GB" smtClean="0"/>
              <a:t>22/05/2019</a:t>
            </a:fld>
            <a:endParaRPr lang="en-GB"/>
          </a:p>
        </p:txBody>
      </p:sp>
      <p:sp>
        <p:nvSpPr>
          <p:cNvPr id="4" name="Footer Placeholder 3">
            <a:extLst>
              <a:ext uri="{FF2B5EF4-FFF2-40B4-BE49-F238E27FC236}">
                <a16:creationId xmlns:a16="http://schemas.microsoft.com/office/drawing/2014/main" id="{2A4E252E-A58D-420B-8B06-8E397265887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10EC853-42CF-4F7A-B995-A4BAF797171C}"/>
              </a:ext>
            </a:extLst>
          </p:cNvPr>
          <p:cNvSpPr>
            <a:spLocks noGrp="1"/>
          </p:cNvSpPr>
          <p:nvPr>
            <p:ph type="sldNum" sz="quarter" idx="12"/>
          </p:nvPr>
        </p:nvSpPr>
        <p:spPr/>
        <p:txBody>
          <a:bodyPr/>
          <a:lstStyle/>
          <a:p>
            <a:fld id="{D2D5ABE1-878F-4405-8CC1-C3AC7A523864}" type="slidenum">
              <a:rPr lang="en-GB" smtClean="0"/>
              <a:t>‹#›</a:t>
            </a:fld>
            <a:endParaRPr lang="en-GB"/>
          </a:p>
        </p:txBody>
      </p:sp>
    </p:spTree>
    <p:extLst>
      <p:ext uri="{BB962C8B-B14F-4D97-AF65-F5344CB8AC3E}">
        <p14:creationId xmlns:p14="http://schemas.microsoft.com/office/powerpoint/2010/main" val="4031282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DE5287-EEAA-4FF5-A8CB-05AFAB608C71}"/>
              </a:ext>
            </a:extLst>
          </p:cNvPr>
          <p:cNvSpPr>
            <a:spLocks noGrp="1"/>
          </p:cNvSpPr>
          <p:nvPr>
            <p:ph type="dt" sz="half" idx="10"/>
          </p:nvPr>
        </p:nvSpPr>
        <p:spPr/>
        <p:txBody>
          <a:bodyPr/>
          <a:lstStyle/>
          <a:p>
            <a:fld id="{8F79719F-DC66-4B63-91F4-685164692136}" type="datetimeFigureOut">
              <a:rPr lang="en-GB" smtClean="0"/>
              <a:t>22/05/2019</a:t>
            </a:fld>
            <a:endParaRPr lang="en-GB"/>
          </a:p>
        </p:txBody>
      </p:sp>
      <p:sp>
        <p:nvSpPr>
          <p:cNvPr id="3" name="Footer Placeholder 2">
            <a:extLst>
              <a:ext uri="{FF2B5EF4-FFF2-40B4-BE49-F238E27FC236}">
                <a16:creationId xmlns:a16="http://schemas.microsoft.com/office/drawing/2014/main" id="{03CCD83D-3B61-405E-86C1-E90A701FA81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53F37B2-44B3-442F-936C-1891DDA88691}"/>
              </a:ext>
            </a:extLst>
          </p:cNvPr>
          <p:cNvSpPr>
            <a:spLocks noGrp="1"/>
          </p:cNvSpPr>
          <p:nvPr>
            <p:ph type="sldNum" sz="quarter" idx="12"/>
          </p:nvPr>
        </p:nvSpPr>
        <p:spPr/>
        <p:txBody>
          <a:bodyPr/>
          <a:lstStyle/>
          <a:p>
            <a:fld id="{D2D5ABE1-878F-4405-8CC1-C3AC7A523864}" type="slidenum">
              <a:rPr lang="en-GB" smtClean="0"/>
              <a:t>‹#›</a:t>
            </a:fld>
            <a:endParaRPr lang="en-GB"/>
          </a:p>
        </p:txBody>
      </p:sp>
    </p:spTree>
    <p:extLst>
      <p:ext uri="{BB962C8B-B14F-4D97-AF65-F5344CB8AC3E}">
        <p14:creationId xmlns:p14="http://schemas.microsoft.com/office/powerpoint/2010/main" val="3264272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3FB42-0AEB-4E17-99E3-94D1D2D8DF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15FCEE6-EF0A-4A52-9B6F-F9EDA028E9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20FCE7B-4F6F-436B-A830-0E9C3FB7B3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6D2712-B9D7-4314-8ECB-65ED94BAF032}"/>
              </a:ext>
            </a:extLst>
          </p:cNvPr>
          <p:cNvSpPr>
            <a:spLocks noGrp="1"/>
          </p:cNvSpPr>
          <p:nvPr>
            <p:ph type="dt" sz="half" idx="10"/>
          </p:nvPr>
        </p:nvSpPr>
        <p:spPr/>
        <p:txBody>
          <a:bodyPr/>
          <a:lstStyle/>
          <a:p>
            <a:fld id="{8F79719F-DC66-4B63-91F4-685164692136}" type="datetimeFigureOut">
              <a:rPr lang="en-GB" smtClean="0"/>
              <a:t>22/05/2019</a:t>
            </a:fld>
            <a:endParaRPr lang="en-GB"/>
          </a:p>
        </p:txBody>
      </p:sp>
      <p:sp>
        <p:nvSpPr>
          <p:cNvPr id="6" name="Footer Placeholder 5">
            <a:extLst>
              <a:ext uri="{FF2B5EF4-FFF2-40B4-BE49-F238E27FC236}">
                <a16:creationId xmlns:a16="http://schemas.microsoft.com/office/drawing/2014/main" id="{C4142E8C-A709-4739-B90F-E3BE0C369D3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90D6AFD-4CB5-42AC-BB4D-8E4B463FC56A}"/>
              </a:ext>
            </a:extLst>
          </p:cNvPr>
          <p:cNvSpPr>
            <a:spLocks noGrp="1"/>
          </p:cNvSpPr>
          <p:nvPr>
            <p:ph type="sldNum" sz="quarter" idx="12"/>
          </p:nvPr>
        </p:nvSpPr>
        <p:spPr/>
        <p:txBody>
          <a:bodyPr/>
          <a:lstStyle/>
          <a:p>
            <a:fld id="{D2D5ABE1-878F-4405-8CC1-C3AC7A523864}" type="slidenum">
              <a:rPr lang="en-GB" smtClean="0"/>
              <a:t>‹#›</a:t>
            </a:fld>
            <a:endParaRPr lang="en-GB"/>
          </a:p>
        </p:txBody>
      </p:sp>
    </p:spTree>
    <p:extLst>
      <p:ext uri="{BB962C8B-B14F-4D97-AF65-F5344CB8AC3E}">
        <p14:creationId xmlns:p14="http://schemas.microsoft.com/office/powerpoint/2010/main" val="1712037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97D3-B78F-4415-B44F-3BFC0A7224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4BEB4DF-1F6A-47A9-8F68-C9A19E7DBB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A0E6767-0107-4D5B-A589-95BEC42F73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FED83B-FC0E-4DF7-A448-9A43EEAC9CF9}"/>
              </a:ext>
            </a:extLst>
          </p:cNvPr>
          <p:cNvSpPr>
            <a:spLocks noGrp="1"/>
          </p:cNvSpPr>
          <p:nvPr>
            <p:ph type="dt" sz="half" idx="10"/>
          </p:nvPr>
        </p:nvSpPr>
        <p:spPr/>
        <p:txBody>
          <a:bodyPr/>
          <a:lstStyle/>
          <a:p>
            <a:fld id="{8F79719F-DC66-4B63-91F4-685164692136}" type="datetimeFigureOut">
              <a:rPr lang="en-GB" smtClean="0"/>
              <a:t>22/05/2019</a:t>
            </a:fld>
            <a:endParaRPr lang="en-GB"/>
          </a:p>
        </p:txBody>
      </p:sp>
      <p:sp>
        <p:nvSpPr>
          <p:cNvPr id="6" name="Footer Placeholder 5">
            <a:extLst>
              <a:ext uri="{FF2B5EF4-FFF2-40B4-BE49-F238E27FC236}">
                <a16:creationId xmlns:a16="http://schemas.microsoft.com/office/drawing/2014/main" id="{77618376-CE14-48E3-8EF0-35313D2D915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0DFED3-F053-4D9B-BFA8-11FBD540866F}"/>
              </a:ext>
            </a:extLst>
          </p:cNvPr>
          <p:cNvSpPr>
            <a:spLocks noGrp="1"/>
          </p:cNvSpPr>
          <p:nvPr>
            <p:ph type="sldNum" sz="quarter" idx="12"/>
          </p:nvPr>
        </p:nvSpPr>
        <p:spPr/>
        <p:txBody>
          <a:bodyPr/>
          <a:lstStyle/>
          <a:p>
            <a:fld id="{D2D5ABE1-878F-4405-8CC1-C3AC7A523864}" type="slidenum">
              <a:rPr lang="en-GB" smtClean="0"/>
              <a:t>‹#›</a:t>
            </a:fld>
            <a:endParaRPr lang="en-GB"/>
          </a:p>
        </p:txBody>
      </p:sp>
    </p:spTree>
    <p:extLst>
      <p:ext uri="{BB962C8B-B14F-4D97-AF65-F5344CB8AC3E}">
        <p14:creationId xmlns:p14="http://schemas.microsoft.com/office/powerpoint/2010/main" val="1784465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BC82DA-F703-4008-9890-BE26EBD47C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87AB4FF-7522-48DA-B36B-8AB8E97FF0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01F48AF-68C8-4DF6-A8EB-0FC3A66E26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79719F-DC66-4B63-91F4-685164692136}" type="datetimeFigureOut">
              <a:rPr lang="en-GB" smtClean="0"/>
              <a:t>22/05/2019</a:t>
            </a:fld>
            <a:endParaRPr lang="en-GB"/>
          </a:p>
        </p:txBody>
      </p:sp>
      <p:sp>
        <p:nvSpPr>
          <p:cNvPr id="5" name="Footer Placeholder 4">
            <a:extLst>
              <a:ext uri="{FF2B5EF4-FFF2-40B4-BE49-F238E27FC236}">
                <a16:creationId xmlns:a16="http://schemas.microsoft.com/office/drawing/2014/main" id="{65183E12-740F-4C3B-B0D6-44706F6BAE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D5B47EA-CF54-4EB1-AA38-92F17EC4DC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D5ABE1-878F-4405-8CC1-C3AC7A523864}" type="slidenum">
              <a:rPr lang="en-GB" smtClean="0"/>
              <a:t>‹#›</a:t>
            </a:fld>
            <a:endParaRPr lang="en-GB"/>
          </a:p>
        </p:txBody>
      </p:sp>
    </p:spTree>
    <p:extLst>
      <p:ext uri="{BB962C8B-B14F-4D97-AF65-F5344CB8AC3E}">
        <p14:creationId xmlns:p14="http://schemas.microsoft.com/office/powerpoint/2010/main" val="15275845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9A2489C-BAFF-4E46-84F0-4E4008CD05BF}"/>
              </a:ext>
            </a:extLst>
          </p:cNvPr>
          <p:cNvSpPr txBox="1"/>
          <p:nvPr/>
        </p:nvSpPr>
        <p:spPr>
          <a:xfrm>
            <a:off x="863029" y="1012004"/>
            <a:ext cx="3416158" cy="479540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a:solidFill>
                  <a:srgbClr val="FFFFFF"/>
                </a:solidFill>
                <a:latin typeface="+mj-lt"/>
                <a:ea typeface="+mj-ea"/>
                <a:cs typeface="+mj-cs"/>
              </a:rPr>
              <a:t>Team 10</a:t>
            </a:r>
          </a:p>
        </p:txBody>
      </p:sp>
      <p:graphicFrame>
        <p:nvGraphicFramePr>
          <p:cNvPr id="7" name="TextBox 4">
            <a:extLst>
              <a:ext uri="{FF2B5EF4-FFF2-40B4-BE49-F238E27FC236}">
                <a16:creationId xmlns:a16="http://schemas.microsoft.com/office/drawing/2014/main" id="{1CF0B16D-3209-4D0B-A859-02A9970DC9F2}"/>
              </a:ext>
            </a:extLst>
          </p:cNvPr>
          <p:cNvGraphicFramePr/>
          <p:nvPr>
            <p:extLst>
              <p:ext uri="{D42A27DB-BD31-4B8C-83A1-F6EECF244321}">
                <p14:modId xmlns:p14="http://schemas.microsoft.com/office/powerpoint/2010/main" val="91451316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8205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851E2B-98AD-4B3E-8CC0-D39A67320506}"/>
              </a:ext>
            </a:extLst>
          </p:cNvPr>
          <p:cNvSpPr txBox="1"/>
          <p:nvPr/>
        </p:nvSpPr>
        <p:spPr>
          <a:xfrm>
            <a:off x="0" y="169818"/>
            <a:ext cx="12192000" cy="1015663"/>
          </a:xfrm>
          <a:prstGeom prst="rect">
            <a:avLst/>
          </a:prstGeom>
          <a:noFill/>
        </p:spPr>
        <p:txBody>
          <a:bodyPr wrap="square" rtlCol="0">
            <a:spAutoFit/>
          </a:bodyPr>
          <a:lstStyle/>
          <a:p>
            <a:pPr algn="ctr"/>
            <a:r>
              <a:rPr lang="en-AU" sz="3600" b="1" dirty="0"/>
              <a:t>Database Migration</a:t>
            </a:r>
          </a:p>
          <a:p>
            <a:pPr algn="ctr"/>
            <a:r>
              <a:rPr lang="en-AU" sz="2400" b="1" dirty="0"/>
              <a:t>(new strategy)</a:t>
            </a:r>
            <a:endParaRPr lang="en-GB" sz="2400" b="1" dirty="0"/>
          </a:p>
        </p:txBody>
      </p:sp>
      <p:pic>
        <p:nvPicPr>
          <p:cNvPr id="6" name="Picture 5">
            <a:extLst>
              <a:ext uri="{FF2B5EF4-FFF2-40B4-BE49-F238E27FC236}">
                <a16:creationId xmlns:a16="http://schemas.microsoft.com/office/drawing/2014/main" id="{169793C5-7E1A-48FD-B59A-2E52EEE56C2E}"/>
              </a:ext>
            </a:extLst>
          </p:cNvPr>
          <p:cNvPicPr>
            <a:picLocks noChangeAspect="1"/>
          </p:cNvPicPr>
          <p:nvPr/>
        </p:nvPicPr>
        <p:blipFill>
          <a:blip r:embed="rId3"/>
          <a:stretch>
            <a:fillRect/>
          </a:stretch>
        </p:blipFill>
        <p:spPr>
          <a:xfrm>
            <a:off x="4807282" y="1830338"/>
            <a:ext cx="2577435" cy="3197324"/>
          </a:xfrm>
          <a:prstGeom prst="rect">
            <a:avLst/>
          </a:prstGeom>
        </p:spPr>
      </p:pic>
      <p:pic>
        <p:nvPicPr>
          <p:cNvPr id="7" name="Picture 6">
            <a:extLst>
              <a:ext uri="{FF2B5EF4-FFF2-40B4-BE49-F238E27FC236}">
                <a16:creationId xmlns:a16="http://schemas.microsoft.com/office/drawing/2014/main" id="{1DEFF435-37DC-4534-BB1F-A65107679CD3}"/>
              </a:ext>
            </a:extLst>
          </p:cNvPr>
          <p:cNvPicPr>
            <a:picLocks noChangeAspect="1"/>
          </p:cNvPicPr>
          <p:nvPr/>
        </p:nvPicPr>
        <p:blipFill>
          <a:blip r:embed="rId4"/>
          <a:stretch>
            <a:fillRect/>
          </a:stretch>
        </p:blipFill>
        <p:spPr>
          <a:xfrm>
            <a:off x="685655" y="560049"/>
            <a:ext cx="1270289" cy="1270289"/>
          </a:xfrm>
          <a:prstGeom prst="rect">
            <a:avLst/>
          </a:prstGeom>
        </p:spPr>
      </p:pic>
      <p:pic>
        <p:nvPicPr>
          <p:cNvPr id="1026" name="Picture 2" descr="Image result for php script icon">
            <a:extLst>
              <a:ext uri="{FF2B5EF4-FFF2-40B4-BE49-F238E27FC236}">
                <a16:creationId xmlns:a16="http://schemas.microsoft.com/office/drawing/2014/main" id="{C8BA4B36-BFD7-45B0-86CD-6424BF703D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0800" y="2656569"/>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179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F461D4-9191-4250-B3EA-FA3DD10A4523}"/>
              </a:ext>
            </a:extLst>
          </p:cNvPr>
          <p:cNvSpPr txBox="1"/>
          <p:nvPr/>
        </p:nvSpPr>
        <p:spPr>
          <a:xfrm>
            <a:off x="0" y="169818"/>
            <a:ext cx="12192000" cy="1015663"/>
          </a:xfrm>
          <a:prstGeom prst="rect">
            <a:avLst/>
          </a:prstGeom>
          <a:noFill/>
        </p:spPr>
        <p:txBody>
          <a:bodyPr wrap="square" rtlCol="0">
            <a:spAutoFit/>
          </a:bodyPr>
          <a:lstStyle/>
          <a:p>
            <a:pPr algn="ctr"/>
            <a:r>
              <a:rPr lang="en-AU" sz="3600" b="1" dirty="0"/>
              <a:t>Database Migration</a:t>
            </a:r>
          </a:p>
          <a:p>
            <a:pPr algn="ctr"/>
            <a:r>
              <a:rPr lang="en-AU" sz="2400" b="1" dirty="0"/>
              <a:t>(after-thoughts)</a:t>
            </a:r>
            <a:endParaRPr lang="en-GB" sz="2400" b="1" dirty="0"/>
          </a:p>
        </p:txBody>
      </p:sp>
      <p:sp>
        <p:nvSpPr>
          <p:cNvPr id="5" name="TextBox 4">
            <a:extLst>
              <a:ext uri="{FF2B5EF4-FFF2-40B4-BE49-F238E27FC236}">
                <a16:creationId xmlns:a16="http://schemas.microsoft.com/office/drawing/2014/main" id="{0D7D0E8E-B4B2-4E3A-93D8-4FD6E4CD0CF2}"/>
              </a:ext>
            </a:extLst>
          </p:cNvPr>
          <p:cNvSpPr txBox="1"/>
          <p:nvPr/>
        </p:nvSpPr>
        <p:spPr>
          <a:xfrm>
            <a:off x="1695450" y="1498996"/>
            <a:ext cx="8801100" cy="646331"/>
          </a:xfrm>
          <a:prstGeom prst="rect">
            <a:avLst/>
          </a:prstGeom>
          <a:noFill/>
        </p:spPr>
        <p:txBody>
          <a:bodyPr wrap="square" rtlCol="0">
            <a:spAutoFit/>
          </a:bodyPr>
          <a:lstStyle/>
          <a:p>
            <a:pPr algn="ctr"/>
            <a:r>
              <a:rPr lang="en-AU" b="1" dirty="0"/>
              <a:t>Problem?</a:t>
            </a:r>
          </a:p>
          <a:p>
            <a:pPr algn="ctr"/>
            <a:r>
              <a:rPr lang="en-AU" dirty="0"/>
              <a:t>SQL dump file is a </a:t>
            </a:r>
            <a:r>
              <a:rPr lang="en-AU" u="sng" dirty="0"/>
              <a:t>monolithic</a:t>
            </a:r>
            <a:r>
              <a:rPr lang="en-AU" dirty="0"/>
              <a:t> approach that can disrupt </a:t>
            </a:r>
            <a:r>
              <a:rPr lang="en-AU" u="sng" dirty="0"/>
              <a:t>data integrity</a:t>
            </a:r>
            <a:r>
              <a:rPr lang="en-AU" dirty="0"/>
              <a:t> since .</a:t>
            </a:r>
            <a:endParaRPr lang="en-GB" dirty="0"/>
          </a:p>
        </p:txBody>
      </p:sp>
      <p:sp>
        <p:nvSpPr>
          <p:cNvPr id="6" name="TextBox 5">
            <a:extLst>
              <a:ext uri="{FF2B5EF4-FFF2-40B4-BE49-F238E27FC236}">
                <a16:creationId xmlns:a16="http://schemas.microsoft.com/office/drawing/2014/main" id="{DDCCD5A6-F601-490B-8D95-C8F177D7FB0B}"/>
              </a:ext>
            </a:extLst>
          </p:cNvPr>
          <p:cNvSpPr txBox="1"/>
          <p:nvPr/>
        </p:nvSpPr>
        <p:spPr>
          <a:xfrm>
            <a:off x="1453787" y="5641749"/>
            <a:ext cx="9284426" cy="646331"/>
          </a:xfrm>
          <a:prstGeom prst="rect">
            <a:avLst/>
          </a:prstGeom>
          <a:noFill/>
        </p:spPr>
        <p:txBody>
          <a:bodyPr wrap="square" rtlCol="0">
            <a:spAutoFit/>
          </a:bodyPr>
          <a:lstStyle/>
          <a:p>
            <a:pPr algn="ctr"/>
            <a:r>
              <a:rPr lang="en-AU" b="1" dirty="0"/>
              <a:t>Solution?</a:t>
            </a:r>
          </a:p>
          <a:p>
            <a:pPr algn="ctr"/>
            <a:r>
              <a:rPr lang="en-AU" dirty="0"/>
              <a:t>Use </a:t>
            </a:r>
            <a:r>
              <a:rPr lang="en-AU" u="sng" dirty="0"/>
              <a:t>rollback</a:t>
            </a:r>
            <a:r>
              <a:rPr lang="en-AU" dirty="0"/>
              <a:t> approach such as version-controlled queries.</a:t>
            </a:r>
            <a:endParaRPr lang="en-GB" dirty="0"/>
          </a:p>
        </p:txBody>
      </p:sp>
      <p:grpSp>
        <p:nvGrpSpPr>
          <p:cNvPr id="11" name="Group 10">
            <a:extLst>
              <a:ext uri="{FF2B5EF4-FFF2-40B4-BE49-F238E27FC236}">
                <a16:creationId xmlns:a16="http://schemas.microsoft.com/office/drawing/2014/main" id="{03C5BA8E-E5AD-4906-BA0D-F68D6127957A}"/>
              </a:ext>
            </a:extLst>
          </p:cNvPr>
          <p:cNvGrpSpPr/>
          <p:nvPr/>
        </p:nvGrpSpPr>
        <p:grpSpPr>
          <a:xfrm>
            <a:off x="4895441" y="2683820"/>
            <a:ext cx="2401117" cy="2573663"/>
            <a:chOff x="4901021" y="2262859"/>
            <a:chExt cx="2401117" cy="2573663"/>
          </a:xfrm>
        </p:grpSpPr>
        <p:pic>
          <p:nvPicPr>
            <p:cNvPr id="10" name="Picture 9" descr="A picture containing clipart&#10;&#10;Description automatically generated">
              <a:extLst>
                <a:ext uri="{FF2B5EF4-FFF2-40B4-BE49-F238E27FC236}">
                  <a16:creationId xmlns:a16="http://schemas.microsoft.com/office/drawing/2014/main" id="{F262A54C-9DAD-4AFF-9FA6-14F2FCB10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1021" y="2262859"/>
              <a:ext cx="769027" cy="885044"/>
            </a:xfrm>
            <a:prstGeom prst="rect">
              <a:avLst/>
            </a:prstGeom>
          </p:spPr>
        </p:pic>
        <p:pic>
          <p:nvPicPr>
            <p:cNvPr id="7" name="Picture 6">
              <a:extLst>
                <a:ext uri="{FF2B5EF4-FFF2-40B4-BE49-F238E27FC236}">
                  <a16:creationId xmlns:a16="http://schemas.microsoft.com/office/drawing/2014/main" id="{B7F01765-1A8E-4BF8-A577-C4521F1A36EF}"/>
                </a:ext>
              </a:extLst>
            </p:cNvPr>
            <p:cNvPicPr>
              <a:picLocks noChangeAspect="1"/>
            </p:cNvPicPr>
            <p:nvPr/>
          </p:nvPicPr>
          <p:blipFill>
            <a:blip r:embed="rId4"/>
            <a:stretch>
              <a:fillRect/>
            </a:stretch>
          </p:blipFill>
          <p:spPr>
            <a:xfrm>
              <a:off x="5194094" y="2454901"/>
              <a:ext cx="1803811" cy="2019760"/>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AED5BBAB-0E6D-4846-8934-9EBE8A12C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111" y="3951478"/>
              <a:ext cx="769027" cy="885044"/>
            </a:xfrm>
            <a:prstGeom prst="rect">
              <a:avLst/>
            </a:prstGeom>
          </p:spPr>
        </p:pic>
      </p:grpSp>
    </p:spTree>
    <p:extLst>
      <p:ext uri="{BB962C8B-B14F-4D97-AF65-F5344CB8AC3E}">
        <p14:creationId xmlns:p14="http://schemas.microsoft.com/office/powerpoint/2010/main" val="1620122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BC3DC1-5861-4E4C-B428-FD52F1B63BFC}"/>
              </a:ext>
            </a:extLst>
          </p:cNvPr>
          <p:cNvPicPr>
            <a:picLocks noChangeAspect="1"/>
          </p:cNvPicPr>
          <p:nvPr/>
        </p:nvPicPr>
        <p:blipFill>
          <a:blip r:embed="rId2"/>
          <a:stretch>
            <a:fillRect/>
          </a:stretch>
        </p:blipFill>
        <p:spPr>
          <a:xfrm>
            <a:off x="7723710" y="1673533"/>
            <a:ext cx="3955775" cy="3960912"/>
          </a:xfrm>
          <a:prstGeom prst="rect">
            <a:avLst/>
          </a:prstGeom>
        </p:spPr>
      </p:pic>
      <p:sp>
        <p:nvSpPr>
          <p:cNvPr id="3" name="TextBox 2">
            <a:extLst>
              <a:ext uri="{FF2B5EF4-FFF2-40B4-BE49-F238E27FC236}">
                <a16:creationId xmlns:a16="http://schemas.microsoft.com/office/drawing/2014/main" id="{A28B9A2F-840E-4536-B312-8ADFED5787F4}"/>
              </a:ext>
            </a:extLst>
          </p:cNvPr>
          <p:cNvSpPr txBox="1"/>
          <p:nvPr/>
        </p:nvSpPr>
        <p:spPr>
          <a:xfrm>
            <a:off x="0" y="169818"/>
            <a:ext cx="12192000" cy="646331"/>
          </a:xfrm>
          <a:prstGeom prst="rect">
            <a:avLst/>
          </a:prstGeom>
          <a:noFill/>
        </p:spPr>
        <p:txBody>
          <a:bodyPr wrap="square" rtlCol="0">
            <a:spAutoFit/>
          </a:bodyPr>
          <a:lstStyle/>
          <a:p>
            <a:pPr algn="ctr"/>
            <a:r>
              <a:rPr lang="en-AU" sz="3600" b="1" dirty="0"/>
              <a:t>Deployment</a:t>
            </a:r>
            <a:endParaRPr lang="en-GB" sz="3600" b="1" dirty="0"/>
          </a:p>
        </p:txBody>
      </p:sp>
    </p:spTree>
    <p:extLst>
      <p:ext uri="{BB962C8B-B14F-4D97-AF65-F5344CB8AC3E}">
        <p14:creationId xmlns:p14="http://schemas.microsoft.com/office/powerpoint/2010/main" val="1284111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6E9429-36F7-4B6F-ACF2-493D9E50F47A}"/>
              </a:ext>
            </a:extLst>
          </p:cNvPr>
          <p:cNvSpPr txBox="1"/>
          <p:nvPr/>
        </p:nvSpPr>
        <p:spPr>
          <a:xfrm>
            <a:off x="0" y="169818"/>
            <a:ext cx="12192000" cy="646331"/>
          </a:xfrm>
          <a:prstGeom prst="rect">
            <a:avLst/>
          </a:prstGeom>
          <a:noFill/>
        </p:spPr>
        <p:txBody>
          <a:bodyPr wrap="square" rtlCol="0">
            <a:spAutoFit/>
          </a:bodyPr>
          <a:lstStyle/>
          <a:p>
            <a:pPr algn="ctr"/>
            <a:r>
              <a:rPr lang="en-AU" sz="3600" b="1" dirty="0"/>
              <a:t>Security</a:t>
            </a:r>
            <a:endParaRPr lang="en-GB" sz="3600" b="1" dirty="0"/>
          </a:p>
        </p:txBody>
      </p:sp>
    </p:spTree>
    <p:extLst>
      <p:ext uri="{BB962C8B-B14F-4D97-AF65-F5344CB8AC3E}">
        <p14:creationId xmlns:p14="http://schemas.microsoft.com/office/powerpoint/2010/main" val="2421338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F61275-E6AB-4AD9-9AFF-189FDBF57DED}"/>
              </a:ext>
            </a:extLst>
          </p:cNvPr>
          <p:cNvSpPr txBox="1"/>
          <p:nvPr/>
        </p:nvSpPr>
        <p:spPr>
          <a:xfrm>
            <a:off x="0" y="169818"/>
            <a:ext cx="12192000" cy="646331"/>
          </a:xfrm>
          <a:prstGeom prst="rect">
            <a:avLst/>
          </a:prstGeom>
          <a:noFill/>
        </p:spPr>
        <p:txBody>
          <a:bodyPr wrap="square" rtlCol="0">
            <a:spAutoFit/>
          </a:bodyPr>
          <a:lstStyle/>
          <a:p>
            <a:pPr algn="ctr"/>
            <a:r>
              <a:rPr lang="en-AU" sz="3600" b="1" dirty="0"/>
              <a:t>Any Questions ???</a:t>
            </a:r>
            <a:endParaRPr lang="en-GB" sz="3600" b="1" dirty="0"/>
          </a:p>
        </p:txBody>
      </p:sp>
      <p:pic>
        <p:nvPicPr>
          <p:cNvPr id="5" name="Picture 4">
            <a:extLst>
              <a:ext uri="{FF2B5EF4-FFF2-40B4-BE49-F238E27FC236}">
                <a16:creationId xmlns:a16="http://schemas.microsoft.com/office/drawing/2014/main" id="{F0C253DA-4299-4255-BBB1-965B544E6189}"/>
              </a:ext>
            </a:extLst>
          </p:cNvPr>
          <p:cNvPicPr>
            <a:picLocks noChangeAspect="1"/>
          </p:cNvPicPr>
          <p:nvPr/>
        </p:nvPicPr>
        <p:blipFill>
          <a:blip r:embed="rId2"/>
          <a:stretch>
            <a:fillRect/>
          </a:stretch>
        </p:blipFill>
        <p:spPr>
          <a:xfrm>
            <a:off x="3587880" y="1043989"/>
            <a:ext cx="5016240" cy="5846669"/>
          </a:xfrm>
          <a:prstGeom prst="rect">
            <a:avLst/>
          </a:prstGeom>
        </p:spPr>
      </p:pic>
    </p:spTree>
    <p:extLst>
      <p:ext uri="{BB962C8B-B14F-4D97-AF65-F5344CB8AC3E}">
        <p14:creationId xmlns:p14="http://schemas.microsoft.com/office/powerpoint/2010/main" val="2571103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A95032-777E-4246-A8B7-1F22F915A348}"/>
              </a:ext>
            </a:extLst>
          </p:cNvPr>
          <p:cNvSpPr txBox="1"/>
          <p:nvPr/>
        </p:nvSpPr>
        <p:spPr>
          <a:xfrm>
            <a:off x="0" y="169818"/>
            <a:ext cx="12192000" cy="646331"/>
          </a:xfrm>
          <a:prstGeom prst="rect">
            <a:avLst/>
          </a:prstGeom>
          <a:noFill/>
        </p:spPr>
        <p:txBody>
          <a:bodyPr wrap="square" rtlCol="0">
            <a:spAutoFit/>
          </a:bodyPr>
          <a:lstStyle/>
          <a:p>
            <a:pPr algn="ctr"/>
            <a:r>
              <a:rPr lang="en-AU" sz="3600" b="1" dirty="0"/>
              <a:t>Introduction</a:t>
            </a:r>
            <a:endParaRPr lang="en-GB" sz="3600" b="1" dirty="0"/>
          </a:p>
        </p:txBody>
      </p:sp>
      <p:sp>
        <p:nvSpPr>
          <p:cNvPr id="6" name="TextBox 5">
            <a:extLst>
              <a:ext uri="{FF2B5EF4-FFF2-40B4-BE49-F238E27FC236}">
                <a16:creationId xmlns:a16="http://schemas.microsoft.com/office/drawing/2014/main" id="{FACD9AC2-B51A-4E53-8D60-A8BF8F359D22}"/>
              </a:ext>
            </a:extLst>
          </p:cNvPr>
          <p:cNvSpPr txBox="1"/>
          <p:nvPr/>
        </p:nvSpPr>
        <p:spPr>
          <a:xfrm>
            <a:off x="2495550" y="2967335"/>
            <a:ext cx="7200900" cy="1477328"/>
          </a:xfrm>
          <a:prstGeom prst="rect">
            <a:avLst/>
          </a:prstGeom>
          <a:noFill/>
        </p:spPr>
        <p:txBody>
          <a:bodyPr wrap="square" rtlCol="0">
            <a:spAutoFit/>
          </a:bodyPr>
          <a:lstStyle/>
          <a:p>
            <a:pPr algn="ctr"/>
            <a:r>
              <a:rPr lang="en-AU" b="1" dirty="0"/>
              <a:t>Let us cover our workflow.</a:t>
            </a:r>
          </a:p>
          <a:p>
            <a:pPr algn="ctr"/>
            <a:endParaRPr lang="en-AU" b="1" dirty="0"/>
          </a:p>
          <a:p>
            <a:pPr algn="ctr"/>
            <a:r>
              <a:rPr lang="en-AU" b="1" dirty="0"/>
              <a:t>Let us reflect on what we did.</a:t>
            </a:r>
          </a:p>
          <a:p>
            <a:pPr algn="ctr"/>
            <a:endParaRPr lang="en-AU" b="1" dirty="0"/>
          </a:p>
          <a:p>
            <a:pPr algn="ctr"/>
            <a:r>
              <a:rPr lang="en-AU" b="1" dirty="0"/>
              <a:t>Let us suggest any improvements.</a:t>
            </a:r>
            <a:endParaRPr lang="en-GB" b="1" dirty="0"/>
          </a:p>
        </p:txBody>
      </p:sp>
    </p:spTree>
    <p:extLst>
      <p:ext uri="{BB962C8B-B14F-4D97-AF65-F5344CB8AC3E}">
        <p14:creationId xmlns:p14="http://schemas.microsoft.com/office/powerpoint/2010/main" val="611378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F62B040-AFAC-4CE1-BB83-C777DEE2B8B1}"/>
              </a:ext>
            </a:extLst>
          </p:cNvPr>
          <p:cNvSpPr txBox="1"/>
          <p:nvPr/>
        </p:nvSpPr>
        <p:spPr>
          <a:xfrm>
            <a:off x="0" y="169818"/>
            <a:ext cx="12192000" cy="646331"/>
          </a:xfrm>
          <a:prstGeom prst="rect">
            <a:avLst/>
          </a:prstGeom>
          <a:noFill/>
        </p:spPr>
        <p:txBody>
          <a:bodyPr wrap="square" rtlCol="0">
            <a:spAutoFit/>
          </a:bodyPr>
          <a:lstStyle/>
          <a:p>
            <a:pPr algn="ctr"/>
            <a:r>
              <a:rPr lang="en-AU" sz="3600" b="1" dirty="0"/>
              <a:t>Communication</a:t>
            </a:r>
            <a:endParaRPr lang="en-GB" sz="3600" b="1" dirty="0"/>
          </a:p>
        </p:txBody>
      </p:sp>
      <p:pic>
        <p:nvPicPr>
          <p:cNvPr id="9" name="Picture 8">
            <a:extLst>
              <a:ext uri="{FF2B5EF4-FFF2-40B4-BE49-F238E27FC236}">
                <a16:creationId xmlns:a16="http://schemas.microsoft.com/office/drawing/2014/main" id="{5635BC49-333C-4207-9EFF-E51572DA8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493" y="1131712"/>
            <a:ext cx="3025299" cy="302529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5031D790-D0EB-4437-99C5-D01405EFC2D6}"/>
              </a:ext>
            </a:extLst>
          </p:cNvPr>
          <p:cNvPicPr>
            <a:picLocks noChangeAspect="1"/>
          </p:cNvPicPr>
          <p:nvPr/>
        </p:nvPicPr>
        <p:blipFill>
          <a:blip r:embed="rId4"/>
          <a:stretch>
            <a:fillRect/>
          </a:stretch>
        </p:blipFill>
        <p:spPr>
          <a:xfrm>
            <a:off x="8195138" y="1916348"/>
            <a:ext cx="3316101" cy="282581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8D9DC473-739B-436B-B8B5-0475336F0AB0}"/>
              </a:ext>
            </a:extLst>
          </p:cNvPr>
          <p:cNvSpPr txBox="1"/>
          <p:nvPr/>
        </p:nvSpPr>
        <p:spPr>
          <a:xfrm>
            <a:off x="902745" y="446817"/>
            <a:ext cx="2235200" cy="369332"/>
          </a:xfrm>
          <a:prstGeom prst="rect">
            <a:avLst/>
          </a:prstGeom>
          <a:noFill/>
        </p:spPr>
        <p:txBody>
          <a:bodyPr wrap="square" rtlCol="0">
            <a:spAutoFit/>
          </a:bodyPr>
          <a:lstStyle/>
          <a:p>
            <a:pPr algn="ctr"/>
            <a:r>
              <a:rPr lang="en-AU" b="1" dirty="0"/>
              <a:t>Slack</a:t>
            </a:r>
            <a:endParaRPr lang="en-GB" b="1" dirty="0"/>
          </a:p>
        </p:txBody>
      </p:sp>
      <p:sp>
        <p:nvSpPr>
          <p:cNvPr id="12" name="TextBox 11">
            <a:extLst>
              <a:ext uri="{FF2B5EF4-FFF2-40B4-BE49-F238E27FC236}">
                <a16:creationId xmlns:a16="http://schemas.microsoft.com/office/drawing/2014/main" id="{CF31FB86-6D5E-48DA-B587-43367B823412}"/>
              </a:ext>
            </a:extLst>
          </p:cNvPr>
          <p:cNvSpPr txBox="1"/>
          <p:nvPr/>
        </p:nvSpPr>
        <p:spPr>
          <a:xfrm>
            <a:off x="8667856" y="1231453"/>
            <a:ext cx="2235200" cy="369332"/>
          </a:xfrm>
          <a:prstGeom prst="rect">
            <a:avLst/>
          </a:prstGeom>
          <a:noFill/>
        </p:spPr>
        <p:txBody>
          <a:bodyPr wrap="square" rtlCol="0">
            <a:spAutoFit/>
          </a:bodyPr>
          <a:lstStyle/>
          <a:p>
            <a:pPr algn="ctr"/>
            <a:r>
              <a:rPr lang="en-AU" b="1" dirty="0" err="1"/>
              <a:t>Github</a:t>
            </a:r>
            <a:endParaRPr lang="en-GB" b="1" dirty="0"/>
          </a:p>
        </p:txBody>
      </p:sp>
      <p:pic>
        <p:nvPicPr>
          <p:cNvPr id="7" name="Picture 6">
            <a:extLst>
              <a:ext uri="{FF2B5EF4-FFF2-40B4-BE49-F238E27FC236}">
                <a16:creationId xmlns:a16="http://schemas.microsoft.com/office/drawing/2014/main" id="{764AB3AB-EE70-45A6-8E1B-2238B4AE05F5}"/>
              </a:ext>
            </a:extLst>
          </p:cNvPr>
          <p:cNvPicPr>
            <a:picLocks noChangeAspect="1"/>
          </p:cNvPicPr>
          <p:nvPr/>
        </p:nvPicPr>
        <p:blipFill>
          <a:blip r:embed="rId5"/>
          <a:stretch>
            <a:fillRect/>
          </a:stretch>
        </p:blipFill>
        <p:spPr>
          <a:xfrm>
            <a:off x="2261142" y="2160579"/>
            <a:ext cx="2494311" cy="425060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5" name="Connector: Curved 14">
            <a:extLst>
              <a:ext uri="{FF2B5EF4-FFF2-40B4-BE49-F238E27FC236}">
                <a16:creationId xmlns:a16="http://schemas.microsoft.com/office/drawing/2014/main" id="{0F9C2033-1DE9-4EED-9A04-DAD0D14F5832}"/>
              </a:ext>
            </a:extLst>
          </p:cNvPr>
          <p:cNvCxnSpPr>
            <a:cxnSpLocks/>
          </p:cNvCxnSpPr>
          <p:nvPr/>
        </p:nvCxnSpPr>
        <p:spPr>
          <a:xfrm rot="10800000">
            <a:off x="4364183" y="2951020"/>
            <a:ext cx="4197927" cy="1565562"/>
          </a:xfrm>
          <a:prstGeom prst="curvedConnector3">
            <a:avLst>
              <a:gd name="adj1" fmla="val 47477"/>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DD7A85-269F-4BB0-BE2A-991D87BC3BB5}"/>
              </a:ext>
            </a:extLst>
          </p:cNvPr>
          <p:cNvSpPr txBox="1"/>
          <p:nvPr/>
        </p:nvSpPr>
        <p:spPr>
          <a:xfrm rot="1108276">
            <a:off x="5740894" y="4331915"/>
            <a:ext cx="2235200" cy="369332"/>
          </a:xfrm>
          <a:prstGeom prst="rect">
            <a:avLst/>
          </a:prstGeom>
          <a:noFill/>
        </p:spPr>
        <p:txBody>
          <a:bodyPr wrap="square" rtlCol="0">
            <a:spAutoFit/>
          </a:bodyPr>
          <a:lstStyle/>
          <a:p>
            <a:pPr algn="ctr"/>
            <a:r>
              <a:rPr lang="en-AU" dirty="0"/>
              <a:t>Slack’s </a:t>
            </a:r>
            <a:r>
              <a:rPr lang="en-AU" dirty="0" err="1"/>
              <a:t>Github</a:t>
            </a:r>
            <a:r>
              <a:rPr lang="en-AU" dirty="0"/>
              <a:t> app</a:t>
            </a:r>
            <a:endParaRPr lang="en-GB" dirty="0"/>
          </a:p>
        </p:txBody>
      </p:sp>
      <p:sp>
        <p:nvSpPr>
          <p:cNvPr id="2" name="TextBox 1">
            <a:extLst>
              <a:ext uri="{FF2B5EF4-FFF2-40B4-BE49-F238E27FC236}">
                <a16:creationId xmlns:a16="http://schemas.microsoft.com/office/drawing/2014/main" id="{D73FC815-C316-44FC-B915-049939BAAC11}"/>
              </a:ext>
            </a:extLst>
          </p:cNvPr>
          <p:cNvSpPr txBox="1"/>
          <p:nvPr/>
        </p:nvSpPr>
        <p:spPr>
          <a:xfrm>
            <a:off x="7892833" y="6041570"/>
            <a:ext cx="1528752" cy="369332"/>
          </a:xfrm>
          <a:prstGeom prst="rect">
            <a:avLst/>
          </a:prstGeom>
          <a:noFill/>
        </p:spPr>
        <p:txBody>
          <a:bodyPr wrap="square" rtlCol="0">
            <a:spAutoFit/>
          </a:bodyPr>
          <a:lstStyle/>
          <a:p>
            <a:pPr algn="r"/>
            <a:r>
              <a:rPr lang="en-AU" b="1" dirty="0"/>
              <a:t>Meetings</a:t>
            </a:r>
            <a:endParaRPr lang="en-GB" b="1" dirty="0"/>
          </a:p>
        </p:txBody>
      </p:sp>
      <p:pic>
        <p:nvPicPr>
          <p:cNvPr id="3" name="Picture 2">
            <a:extLst>
              <a:ext uri="{FF2B5EF4-FFF2-40B4-BE49-F238E27FC236}">
                <a16:creationId xmlns:a16="http://schemas.microsoft.com/office/drawing/2014/main" id="{8DB4B7CE-AE88-4677-959C-E47B73348F87}"/>
              </a:ext>
            </a:extLst>
          </p:cNvPr>
          <p:cNvPicPr>
            <a:picLocks noChangeAspect="1"/>
          </p:cNvPicPr>
          <p:nvPr/>
        </p:nvPicPr>
        <p:blipFill>
          <a:blip r:embed="rId6"/>
          <a:stretch>
            <a:fillRect/>
          </a:stretch>
        </p:blipFill>
        <p:spPr>
          <a:xfrm>
            <a:off x="9561435" y="5588174"/>
            <a:ext cx="1528752" cy="1100008"/>
          </a:xfrm>
          <a:prstGeom prst="rect">
            <a:avLst/>
          </a:prstGeom>
        </p:spPr>
      </p:pic>
    </p:spTree>
    <p:extLst>
      <p:ext uri="{BB962C8B-B14F-4D97-AF65-F5344CB8AC3E}">
        <p14:creationId xmlns:p14="http://schemas.microsoft.com/office/powerpoint/2010/main" val="3953288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B571A5-3470-4DEC-8ACB-48D1CBCF6D8C}"/>
              </a:ext>
            </a:extLst>
          </p:cNvPr>
          <p:cNvPicPr>
            <a:picLocks noChangeAspect="1"/>
          </p:cNvPicPr>
          <p:nvPr/>
        </p:nvPicPr>
        <p:blipFill>
          <a:blip r:embed="rId2"/>
          <a:stretch>
            <a:fillRect/>
          </a:stretch>
        </p:blipFill>
        <p:spPr>
          <a:xfrm>
            <a:off x="7294994" y="2016091"/>
            <a:ext cx="3316101" cy="2825817"/>
          </a:xfrm>
          <a:prstGeom prst="rect">
            <a:avLst/>
          </a:prstGeom>
        </p:spPr>
      </p:pic>
      <p:sp>
        <p:nvSpPr>
          <p:cNvPr id="5" name="TextBox 4">
            <a:extLst>
              <a:ext uri="{FF2B5EF4-FFF2-40B4-BE49-F238E27FC236}">
                <a16:creationId xmlns:a16="http://schemas.microsoft.com/office/drawing/2014/main" id="{6A7EFE61-8324-45A4-8A27-F00EF7945CFD}"/>
              </a:ext>
            </a:extLst>
          </p:cNvPr>
          <p:cNvSpPr txBox="1"/>
          <p:nvPr/>
        </p:nvSpPr>
        <p:spPr>
          <a:xfrm>
            <a:off x="0" y="169818"/>
            <a:ext cx="12192000" cy="646331"/>
          </a:xfrm>
          <a:prstGeom prst="rect">
            <a:avLst/>
          </a:prstGeom>
          <a:noFill/>
        </p:spPr>
        <p:txBody>
          <a:bodyPr wrap="square" rtlCol="0">
            <a:spAutoFit/>
          </a:bodyPr>
          <a:lstStyle/>
          <a:p>
            <a:pPr algn="ctr"/>
            <a:r>
              <a:rPr lang="en-AU" sz="3600" b="1" dirty="0"/>
              <a:t>Collaboration</a:t>
            </a:r>
            <a:endParaRPr lang="en-GB" sz="3600" b="1" dirty="0"/>
          </a:p>
        </p:txBody>
      </p:sp>
      <p:pic>
        <p:nvPicPr>
          <p:cNvPr id="10" name="Picture 9">
            <a:extLst>
              <a:ext uri="{FF2B5EF4-FFF2-40B4-BE49-F238E27FC236}">
                <a16:creationId xmlns:a16="http://schemas.microsoft.com/office/drawing/2014/main" id="{8A1C4B0C-8294-4C80-9F24-DCE2E7EA16C8}"/>
              </a:ext>
            </a:extLst>
          </p:cNvPr>
          <p:cNvPicPr>
            <a:picLocks noChangeAspect="1"/>
          </p:cNvPicPr>
          <p:nvPr/>
        </p:nvPicPr>
        <p:blipFill>
          <a:blip r:embed="rId3"/>
          <a:stretch>
            <a:fillRect/>
          </a:stretch>
        </p:blipFill>
        <p:spPr>
          <a:xfrm>
            <a:off x="2793842" y="2505083"/>
            <a:ext cx="2277668" cy="2527538"/>
          </a:xfrm>
          <a:prstGeom prst="rect">
            <a:avLst/>
          </a:prstGeom>
        </p:spPr>
      </p:pic>
    </p:spTree>
    <p:extLst>
      <p:ext uri="{BB962C8B-B14F-4D97-AF65-F5344CB8AC3E}">
        <p14:creationId xmlns:p14="http://schemas.microsoft.com/office/powerpoint/2010/main" val="3754988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427096-1583-47FC-A11B-008C94E35172}"/>
              </a:ext>
            </a:extLst>
          </p:cNvPr>
          <p:cNvPicPr>
            <a:picLocks noChangeAspect="1"/>
          </p:cNvPicPr>
          <p:nvPr/>
        </p:nvPicPr>
        <p:blipFill>
          <a:blip r:embed="rId2"/>
          <a:stretch>
            <a:fillRect/>
          </a:stretch>
        </p:blipFill>
        <p:spPr>
          <a:xfrm>
            <a:off x="1742109" y="1513751"/>
            <a:ext cx="8904729" cy="5068455"/>
          </a:xfrm>
          <a:prstGeom prst="rect">
            <a:avLst/>
          </a:prstGeom>
        </p:spPr>
      </p:pic>
      <p:pic>
        <p:nvPicPr>
          <p:cNvPr id="8" name="Picture 7">
            <a:extLst>
              <a:ext uri="{FF2B5EF4-FFF2-40B4-BE49-F238E27FC236}">
                <a16:creationId xmlns:a16="http://schemas.microsoft.com/office/drawing/2014/main" id="{FA097669-6C8D-40A8-AF07-1E595D325111}"/>
              </a:ext>
            </a:extLst>
          </p:cNvPr>
          <p:cNvPicPr>
            <a:picLocks noChangeAspect="1"/>
          </p:cNvPicPr>
          <p:nvPr/>
        </p:nvPicPr>
        <p:blipFill>
          <a:blip r:embed="rId3"/>
          <a:stretch>
            <a:fillRect/>
          </a:stretch>
        </p:blipFill>
        <p:spPr>
          <a:xfrm>
            <a:off x="5102149" y="1541887"/>
            <a:ext cx="1664079" cy="673253"/>
          </a:xfrm>
          <a:prstGeom prst="rect">
            <a:avLst/>
          </a:prstGeom>
        </p:spPr>
      </p:pic>
      <p:pic>
        <p:nvPicPr>
          <p:cNvPr id="9" name="Picture 8">
            <a:extLst>
              <a:ext uri="{FF2B5EF4-FFF2-40B4-BE49-F238E27FC236}">
                <a16:creationId xmlns:a16="http://schemas.microsoft.com/office/drawing/2014/main" id="{50F2631E-5524-488F-8671-75763B9E6332}"/>
              </a:ext>
            </a:extLst>
          </p:cNvPr>
          <p:cNvPicPr>
            <a:picLocks noChangeAspect="1"/>
          </p:cNvPicPr>
          <p:nvPr/>
        </p:nvPicPr>
        <p:blipFill>
          <a:blip r:embed="rId4"/>
          <a:stretch>
            <a:fillRect/>
          </a:stretch>
        </p:blipFill>
        <p:spPr>
          <a:xfrm>
            <a:off x="4963781" y="3645107"/>
            <a:ext cx="1968949" cy="711362"/>
          </a:xfrm>
          <a:prstGeom prst="rect">
            <a:avLst/>
          </a:prstGeom>
        </p:spPr>
      </p:pic>
      <p:sp>
        <p:nvSpPr>
          <p:cNvPr id="10" name="Oval 9">
            <a:extLst>
              <a:ext uri="{FF2B5EF4-FFF2-40B4-BE49-F238E27FC236}">
                <a16:creationId xmlns:a16="http://schemas.microsoft.com/office/drawing/2014/main" id="{9CA9EE63-C15A-4274-8E6F-1A422DEF49D5}"/>
              </a:ext>
            </a:extLst>
          </p:cNvPr>
          <p:cNvSpPr/>
          <p:nvPr/>
        </p:nvSpPr>
        <p:spPr>
          <a:xfrm>
            <a:off x="4821382" y="1440874"/>
            <a:ext cx="2111348" cy="81583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0206375F-BE4E-4661-B57A-3305115A99D0}"/>
              </a:ext>
            </a:extLst>
          </p:cNvPr>
          <p:cNvSpPr/>
          <p:nvPr/>
        </p:nvSpPr>
        <p:spPr>
          <a:xfrm>
            <a:off x="4892581" y="3582203"/>
            <a:ext cx="2111348" cy="81583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3024C369-42BB-4B3E-927E-84754A9B2D60}"/>
              </a:ext>
            </a:extLst>
          </p:cNvPr>
          <p:cNvSpPr txBox="1"/>
          <p:nvPr/>
        </p:nvSpPr>
        <p:spPr>
          <a:xfrm>
            <a:off x="0" y="169818"/>
            <a:ext cx="12192000" cy="646331"/>
          </a:xfrm>
          <a:prstGeom prst="rect">
            <a:avLst/>
          </a:prstGeom>
          <a:noFill/>
        </p:spPr>
        <p:txBody>
          <a:bodyPr wrap="square" rtlCol="0">
            <a:spAutoFit/>
          </a:bodyPr>
          <a:lstStyle/>
          <a:p>
            <a:pPr algn="ctr"/>
            <a:r>
              <a:rPr lang="en-AU" sz="3600" b="1" dirty="0"/>
              <a:t>Repo Folder Layout</a:t>
            </a:r>
            <a:endParaRPr lang="en-GB" sz="3600" b="1" dirty="0"/>
          </a:p>
        </p:txBody>
      </p:sp>
    </p:spTree>
    <p:extLst>
      <p:ext uri="{BB962C8B-B14F-4D97-AF65-F5344CB8AC3E}">
        <p14:creationId xmlns:p14="http://schemas.microsoft.com/office/powerpoint/2010/main" val="249608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6"/>
                                        </p:tgtEl>
                                        <p:attrNameLst>
                                          <p:attrName>style.opacity</p:attrName>
                                        </p:attrNameLst>
                                      </p:cBhvr>
                                      <p:to>
                                        <p:strVal val="0.25"/>
                                      </p:to>
                                    </p:set>
                                    <p:animEffect filter="image" prLst="opacity: 0.25">
                                      <p:cBhvr rctx="IE">
                                        <p:cTn id="7" dur="indefinite"/>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8ABF18-8B6D-48B6-9F17-EC5FE391FC52}"/>
              </a:ext>
            </a:extLst>
          </p:cNvPr>
          <p:cNvSpPr txBox="1"/>
          <p:nvPr/>
        </p:nvSpPr>
        <p:spPr>
          <a:xfrm>
            <a:off x="0" y="169818"/>
            <a:ext cx="12192000" cy="646331"/>
          </a:xfrm>
          <a:prstGeom prst="rect">
            <a:avLst/>
          </a:prstGeom>
          <a:noFill/>
        </p:spPr>
        <p:txBody>
          <a:bodyPr wrap="square" rtlCol="0">
            <a:spAutoFit/>
          </a:bodyPr>
          <a:lstStyle/>
          <a:p>
            <a:pPr algn="ctr"/>
            <a:r>
              <a:rPr lang="en-AU" sz="3600" b="1" dirty="0"/>
              <a:t>Technologies &amp; Services</a:t>
            </a:r>
            <a:endParaRPr lang="en-GB" sz="3600" b="1" dirty="0"/>
          </a:p>
        </p:txBody>
      </p:sp>
      <p:pic>
        <p:nvPicPr>
          <p:cNvPr id="1026" name="Picture 2" descr="Image result for phpstorm icon">
            <a:extLst>
              <a:ext uri="{FF2B5EF4-FFF2-40B4-BE49-F238E27FC236}">
                <a16:creationId xmlns:a16="http://schemas.microsoft.com/office/drawing/2014/main" id="{A8B55620-455E-4E5D-AB44-35195C5A1B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9096" y="1530523"/>
            <a:ext cx="2143126" cy="21431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AC7D882A-8F5F-46D2-8D3C-FDD1B6EA6F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4437" y="1530523"/>
            <a:ext cx="2143125" cy="2133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ysql icon">
            <a:extLst>
              <a:ext uri="{FF2B5EF4-FFF2-40B4-BE49-F238E27FC236}">
                <a16:creationId xmlns:a16="http://schemas.microsoft.com/office/drawing/2014/main" id="{50726214-E8D7-4D1F-B6C8-C804B85A5A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7303" y="2681223"/>
            <a:ext cx="3342474" cy="17241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git icon">
            <a:extLst>
              <a:ext uri="{FF2B5EF4-FFF2-40B4-BE49-F238E27FC236}">
                <a16:creationId xmlns:a16="http://schemas.microsoft.com/office/drawing/2014/main" id="{F40C5FA8-1052-4E0F-94AE-BCD94F59F6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63743" y="1565097"/>
            <a:ext cx="2232252" cy="223225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5C56B595-BE1B-4D48-9D5A-5F869802DF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591" y="3809590"/>
            <a:ext cx="2878592" cy="287859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gulp icon">
            <a:extLst>
              <a:ext uri="{FF2B5EF4-FFF2-40B4-BE49-F238E27FC236}">
                <a16:creationId xmlns:a16="http://schemas.microsoft.com/office/drawing/2014/main" id="{B6A2C9D8-E5A3-4BB7-815E-F78DCDA570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6723" y="445763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dobe Fireworks icon">
            <a:extLst>
              <a:ext uri="{FF2B5EF4-FFF2-40B4-BE49-F238E27FC236}">
                <a16:creationId xmlns:a16="http://schemas.microsoft.com/office/drawing/2014/main" id="{6634075F-E40B-455A-BE00-2640BDC244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32552" y="4190597"/>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323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7515F0-55E2-4FB7-BC4E-CDA71272F9ED}"/>
              </a:ext>
            </a:extLst>
          </p:cNvPr>
          <p:cNvSpPr txBox="1"/>
          <p:nvPr/>
        </p:nvSpPr>
        <p:spPr>
          <a:xfrm>
            <a:off x="0" y="169818"/>
            <a:ext cx="12192000" cy="1015663"/>
          </a:xfrm>
          <a:prstGeom prst="rect">
            <a:avLst/>
          </a:prstGeom>
          <a:noFill/>
        </p:spPr>
        <p:txBody>
          <a:bodyPr wrap="square" rtlCol="0">
            <a:spAutoFit/>
          </a:bodyPr>
          <a:lstStyle/>
          <a:p>
            <a:pPr algn="ctr"/>
            <a:r>
              <a:rPr lang="en-AU" sz="3600" b="1" dirty="0"/>
              <a:t>Project Management</a:t>
            </a:r>
          </a:p>
          <a:p>
            <a:pPr algn="ctr"/>
            <a:r>
              <a:rPr lang="en-AU" sz="2400" b="1" dirty="0"/>
              <a:t>(old method)</a:t>
            </a:r>
            <a:endParaRPr lang="en-GB" sz="2400" b="1" dirty="0"/>
          </a:p>
        </p:txBody>
      </p:sp>
      <p:pic>
        <p:nvPicPr>
          <p:cNvPr id="5" name="Picture 4">
            <a:extLst>
              <a:ext uri="{FF2B5EF4-FFF2-40B4-BE49-F238E27FC236}">
                <a16:creationId xmlns:a16="http://schemas.microsoft.com/office/drawing/2014/main" id="{1F694718-E951-4528-96D6-C46E199AE358}"/>
              </a:ext>
            </a:extLst>
          </p:cNvPr>
          <p:cNvPicPr>
            <a:picLocks noChangeAspect="1"/>
          </p:cNvPicPr>
          <p:nvPr/>
        </p:nvPicPr>
        <p:blipFill>
          <a:blip r:embed="rId3"/>
          <a:stretch>
            <a:fillRect/>
          </a:stretch>
        </p:blipFill>
        <p:spPr>
          <a:xfrm>
            <a:off x="3422164" y="1464595"/>
            <a:ext cx="5620236" cy="1595205"/>
          </a:xfrm>
          <a:prstGeom prst="rect">
            <a:avLst/>
          </a:prstGeom>
        </p:spPr>
      </p:pic>
      <p:pic>
        <p:nvPicPr>
          <p:cNvPr id="6" name="Picture 5">
            <a:extLst>
              <a:ext uri="{FF2B5EF4-FFF2-40B4-BE49-F238E27FC236}">
                <a16:creationId xmlns:a16="http://schemas.microsoft.com/office/drawing/2014/main" id="{2FF72381-A800-4C62-90E5-0DF542D468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5882" y="3767651"/>
            <a:ext cx="5620236" cy="2612628"/>
          </a:xfrm>
          <a:prstGeom prst="rect">
            <a:avLst/>
          </a:prstGeom>
        </p:spPr>
      </p:pic>
      <p:sp>
        <p:nvSpPr>
          <p:cNvPr id="7" name="Multiplication Sign 6">
            <a:extLst>
              <a:ext uri="{FF2B5EF4-FFF2-40B4-BE49-F238E27FC236}">
                <a16:creationId xmlns:a16="http://schemas.microsoft.com/office/drawing/2014/main" id="{37C2DA99-4B9F-4FC5-8EE3-F749BBA2AC19}"/>
              </a:ext>
            </a:extLst>
          </p:cNvPr>
          <p:cNvSpPr/>
          <p:nvPr/>
        </p:nvSpPr>
        <p:spPr>
          <a:xfrm>
            <a:off x="118533" y="-138917"/>
            <a:ext cx="11954933" cy="7813136"/>
          </a:xfrm>
          <a:prstGeom prst="mathMultiply">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3072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D1F75F-F6F2-4465-A0FE-AFA4FA37AC66}"/>
              </a:ext>
            </a:extLst>
          </p:cNvPr>
          <p:cNvSpPr txBox="1"/>
          <p:nvPr/>
        </p:nvSpPr>
        <p:spPr>
          <a:xfrm>
            <a:off x="0" y="169818"/>
            <a:ext cx="12192000" cy="1015663"/>
          </a:xfrm>
          <a:prstGeom prst="rect">
            <a:avLst/>
          </a:prstGeom>
          <a:noFill/>
        </p:spPr>
        <p:txBody>
          <a:bodyPr wrap="square" rtlCol="0">
            <a:spAutoFit/>
          </a:bodyPr>
          <a:lstStyle/>
          <a:p>
            <a:pPr algn="ctr"/>
            <a:r>
              <a:rPr lang="en-AU" sz="3600" b="1" dirty="0"/>
              <a:t>Project Management</a:t>
            </a:r>
          </a:p>
          <a:p>
            <a:pPr algn="ctr"/>
            <a:r>
              <a:rPr lang="en-AU" sz="2400" b="1" dirty="0"/>
              <a:t>(new method)</a:t>
            </a:r>
            <a:endParaRPr lang="en-GB" sz="2400" b="1" dirty="0"/>
          </a:p>
        </p:txBody>
      </p:sp>
      <p:sp>
        <p:nvSpPr>
          <p:cNvPr id="10" name="TextBox 9">
            <a:extLst>
              <a:ext uri="{FF2B5EF4-FFF2-40B4-BE49-F238E27FC236}">
                <a16:creationId xmlns:a16="http://schemas.microsoft.com/office/drawing/2014/main" id="{B3310E72-958E-4A14-B728-CD911B04C449}"/>
              </a:ext>
            </a:extLst>
          </p:cNvPr>
          <p:cNvSpPr txBox="1"/>
          <p:nvPr/>
        </p:nvSpPr>
        <p:spPr>
          <a:xfrm>
            <a:off x="6560145" y="1015800"/>
            <a:ext cx="1905191" cy="369332"/>
          </a:xfrm>
          <a:prstGeom prst="rect">
            <a:avLst/>
          </a:prstGeom>
          <a:noFill/>
        </p:spPr>
        <p:txBody>
          <a:bodyPr wrap="square" rtlCol="0">
            <a:spAutoFit/>
          </a:bodyPr>
          <a:lstStyle/>
          <a:p>
            <a:pPr algn="ctr"/>
            <a:r>
              <a:rPr lang="en-AU" b="1" dirty="0"/>
              <a:t>Projects</a:t>
            </a:r>
            <a:endParaRPr lang="en-GB" b="1" dirty="0"/>
          </a:p>
        </p:txBody>
      </p:sp>
      <p:pic>
        <p:nvPicPr>
          <p:cNvPr id="11" name="Picture 10">
            <a:extLst>
              <a:ext uri="{FF2B5EF4-FFF2-40B4-BE49-F238E27FC236}">
                <a16:creationId xmlns:a16="http://schemas.microsoft.com/office/drawing/2014/main" id="{FB48C154-485C-4615-87EF-9B066B8A2F1C}"/>
              </a:ext>
            </a:extLst>
          </p:cNvPr>
          <p:cNvPicPr>
            <a:picLocks noChangeAspect="1"/>
          </p:cNvPicPr>
          <p:nvPr/>
        </p:nvPicPr>
        <p:blipFill>
          <a:blip r:embed="rId2"/>
          <a:stretch>
            <a:fillRect/>
          </a:stretch>
        </p:blipFill>
        <p:spPr>
          <a:xfrm>
            <a:off x="5445082" y="1232734"/>
            <a:ext cx="4135315" cy="181053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2" name="Picture 11">
            <a:extLst>
              <a:ext uri="{FF2B5EF4-FFF2-40B4-BE49-F238E27FC236}">
                <a16:creationId xmlns:a16="http://schemas.microsoft.com/office/drawing/2014/main" id="{CB3AB687-8056-4893-BD9B-0BD834FE69CE}"/>
              </a:ext>
            </a:extLst>
          </p:cNvPr>
          <p:cNvPicPr>
            <a:picLocks noChangeAspect="1"/>
          </p:cNvPicPr>
          <p:nvPr/>
        </p:nvPicPr>
        <p:blipFill>
          <a:blip r:embed="rId3"/>
          <a:stretch>
            <a:fillRect/>
          </a:stretch>
        </p:blipFill>
        <p:spPr>
          <a:xfrm>
            <a:off x="518696" y="1334862"/>
            <a:ext cx="3993368" cy="246138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TextBox 12">
            <a:extLst>
              <a:ext uri="{FF2B5EF4-FFF2-40B4-BE49-F238E27FC236}">
                <a16:creationId xmlns:a16="http://schemas.microsoft.com/office/drawing/2014/main" id="{143CD815-369C-4E23-BB89-1D0E8048E57B}"/>
              </a:ext>
            </a:extLst>
          </p:cNvPr>
          <p:cNvSpPr txBox="1"/>
          <p:nvPr/>
        </p:nvSpPr>
        <p:spPr>
          <a:xfrm>
            <a:off x="1067510" y="834901"/>
            <a:ext cx="1905191" cy="369332"/>
          </a:xfrm>
          <a:prstGeom prst="rect">
            <a:avLst/>
          </a:prstGeom>
          <a:noFill/>
        </p:spPr>
        <p:txBody>
          <a:bodyPr wrap="square" rtlCol="0">
            <a:spAutoFit/>
          </a:bodyPr>
          <a:lstStyle/>
          <a:p>
            <a:pPr algn="ctr"/>
            <a:r>
              <a:rPr lang="en-AU" b="1" dirty="0"/>
              <a:t>Issues</a:t>
            </a:r>
            <a:endParaRPr lang="en-GB" b="1" dirty="0"/>
          </a:p>
        </p:txBody>
      </p:sp>
      <p:cxnSp>
        <p:nvCxnSpPr>
          <p:cNvPr id="18" name="Connector: Curved 17">
            <a:extLst>
              <a:ext uri="{FF2B5EF4-FFF2-40B4-BE49-F238E27FC236}">
                <a16:creationId xmlns:a16="http://schemas.microsoft.com/office/drawing/2014/main" id="{90AC241D-A92A-4139-BF1D-A6FB716CA1FC}"/>
              </a:ext>
            </a:extLst>
          </p:cNvPr>
          <p:cNvCxnSpPr>
            <a:cxnSpLocks/>
            <a:stCxn id="12" idx="0"/>
            <a:endCxn id="11" idx="1"/>
          </p:cNvCxnSpPr>
          <p:nvPr/>
        </p:nvCxnSpPr>
        <p:spPr>
          <a:xfrm rot="16200000" flipH="1">
            <a:off x="3578660" y="271582"/>
            <a:ext cx="803142" cy="2929702"/>
          </a:xfrm>
          <a:prstGeom prst="curvedConnector4">
            <a:avLst>
              <a:gd name="adj1" fmla="val -49163"/>
              <a:gd name="adj2" fmla="val 84077"/>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1B70CE6-524E-4B81-A0A9-0AC58D6454D0}"/>
              </a:ext>
            </a:extLst>
          </p:cNvPr>
          <p:cNvPicPr>
            <a:picLocks noChangeAspect="1"/>
          </p:cNvPicPr>
          <p:nvPr/>
        </p:nvPicPr>
        <p:blipFill>
          <a:blip r:embed="rId4"/>
          <a:stretch>
            <a:fillRect/>
          </a:stretch>
        </p:blipFill>
        <p:spPr>
          <a:xfrm>
            <a:off x="2816892" y="4653956"/>
            <a:ext cx="4135316" cy="173106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cxnSp>
        <p:nvCxnSpPr>
          <p:cNvPr id="27" name="Connector: Curved 26">
            <a:extLst>
              <a:ext uri="{FF2B5EF4-FFF2-40B4-BE49-F238E27FC236}">
                <a16:creationId xmlns:a16="http://schemas.microsoft.com/office/drawing/2014/main" id="{5AE7FAF3-9D45-4423-AA83-C7F109BAED56}"/>
              </a:ext>
            </a:extLst>
          </p:cNvPr>
          <p:cNvCxnSpPr>
            <a:cxnSpLocks/>
            <a:stCxn id="22" idx="0"/>
            <a:endCxn id="12" idx="2"/>
          </p:cNvCxnSpPr>
          <p:nvPr/>
        </p:nvCxnSpPr>
        <p:spPr>
          <a:xfrm rot="16200000" flipV="1">
            <a:off x="3271111" y="3040517"/>
            <a:ext cx="857709" cy="2369170"/>
          </a:xfrm>
          <a:prstGeom prst="curvedConnector3">
            <a:avLst>
              <a:gd name="adj1" fmla="val 3371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1FFD6D9-E99F-4224-B648-21A95FCF00F7}"/>
              </a:ext>
            </a:extLst>
          </p:cNvPr>
          <p:cNvSpPr txBox="1"/>
          <p:nvPr/>
        </p:nvSpPr>
        <p:spPr>
          <a:xfrm>
            <a:off x="5079700" y="3946605"/>
            <a:ext cx="1905191" cy="369332"/>
          </a:xfrm>
          <a:prstGeom prst="rect">
            <a:avLst/>
          </a:prstGeom>
          <a:noFill/>
        </p:spPr>
        <p:txBody>
          <a:bodyPr wrap="square" rtlCol="0">
            <a:spAutoFit/>
          </a:bodyPr>
          <a:lstStyle/>
          <a:p>
            <a:pPr algn="ctr"/>
            <a:r>
              <a:rPr lang="en-AU" b="1" dirty="0"/>
              <a:t>Milestones</a:t>
            </a:r>
            <a:endParaRPr lang="en-GB" b="1" dirty="0"/>
          </a:p>
        </p:txBody>
      </p:sp>
      <p:pic>
        <p:nvPicPr>
          <p:cNvPr id="31" name="Picture 30">
            <a:extLst>
              <a:ext uri="{FF2B5EF4-FFF2-40B4-BE49-F238E27FC236}">
                <a16:creationId xmlns:a16="http://schemas.microsoft.com/office/drawing/2014/main" id="{CE015939-C6B8-43A9-8A09-4861B54188F5}"/>
              </a:ext>
            </a:extLst>
          </p:cNvPr>
          <p:cNvPicPr>
            <a:picLocks noChangeAspect="1"/>
          </p:cNvPicPr>
          <p:nvPr/>
        </p:nvPicPr>
        <p:blipFill>
          <a:blip r:embed="rId5"/>
          <a:stretch>
            <a:fillRect/>
          </a:stretch>
        </p:blipFill>
        <p:spPr>
          <a:xfrm>
            <a:off x="7514439" y="3369343"/>
            <a:ext cx="4327761" cy="2103773"/>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32" name="TextBox 31">
            <a:extLst>
              <a:ext uri="{FF2B5EF4-FFF2-40B4-BE49-F238E27FC236}">
                <a16:creationId xmlns:a16="http://schemas.microsoft.com/office/drawing/2014/main" id="{C16FE157-9945-4530-AFB8-E8AE8C64E833}"/>
              </a:ext>
            </a:extLst>
          </p:cNvPr>
          <p:cNvSpPr txBox="1"/>
          <p:nvPr/>
        </p:nvSpPr>
        <p:spPr>
          <a:xfrm>
            <a:off x="8719644" y="3298112"/>
            <a:ext cx="1905191" cy="369332"/>
          </a:xfrm>
          <a:prstGeom prst="rect">
            <a:avLst/>
          </a:prstGeom>
          <a:noFill/>
        </p:spPr>
        <p:txBody>
          <a:bodyPr wrap="square" rtlCol="0">
            <a:spAutoFit/>
          </a:bodyPr>
          <a:lstStyle/>
          <a:p>
            <a:pPr algn="ctr"/>
            <a:r>
              <a:rPr lang="en-AU" b="1" dirty="0"/>
              <a:t>Kanban + Cards</a:t>
            </a:r>
            <a:endParaRPr lang="en-GB" b="1" dirty="0"/>
          </a:p>
        </p:txBody>
      </p:sp>
      <p:cxnSp>
        <p:nvCxnSpPr>
          <p:cNvPr id="34" name="Connector: Curved 33">
            <a:extLst>
              <a:ext uri="{FF2B5EF4-FFF2-40B4-BE49-F238E27FC236}">
                <a16:creationId xmlns:a16="http://schemas.microsoft.com/office/drawing/2014/main" id="{19B6564C-64EE-44F0-A455-B9D96A40DA4E}"/>
              </a:ext>
            </a:extLst>
          </p:cNvPr>
          <p:cNvCxnSpPr>
            <a:cxnSpLocks/>
            <a:endCxn id="31" idx="1"/>
          </p:cNvCxnSpPr>
          <p:nvPr/>
        </p:nvCxnSpPr>
        <p:spPr>
          <a:xfrm rot="16200000" flipH="1">
            <a:off x="6696010" y="3602801"/>
            <a:ext cx="1469658" cy="167199"/>
          </a:xfrm>
          <a:prstGeom prst="curved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E2728F3A-8E6F-4473-873E-E2B20D2661E5}"/>
              </a:ext>
            </a:extLst>
          </p:cNvPr>
          <p:cNvPicPr>
            <a:picLocks noChangeAspect="1"/>
          </p:cNvPicPr>
          <p:nvPr/>
        </p:nvPicPr>
        <p:blipFill>
          <a:blip r:embed="rId6"/>
          <a:stretch>
            <a:fillRect/>
          </a:stretch>
        </p:blipFill>
        <p:spPr>
          <a:xfrm>
            <a:off x="579656" y="4796664"/>
            <a:ext cx="555868" cy="18105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cxnSp>
        <p:nvCxnSpPr>
          <p:cNvPr id="55" name="Connector: Curved 54">
            <a:extLst>
              <a:ext uri="{FF2B5EF4-FFF2-40B4-BE49-F238E27FC236}">
                <a16:creationId xmlns:a16="http://schemas.microsoft.com/office/drawing/2014/main" id="{39173BCA-410D-4089-9400-443FBD3B38AC}"/>
              </a:ext>
            </a:extLst>
          </p:cNvPr>
          <p:cNvCxnSpPr>
            <a:cxnSpLocks/>
            <a:stCxn id="54" idx="1"/>
            <a:endCxn id="12" idx="1"/>
          </p:cNvCxnSpPr>
          <p:nvPr/>
        </p:nvCxnSpPr>
        <p:spPr>
          <a:xfrm rot="10800000">
            <a:off x="518696" y="2565556"/>
            <a:ext cx="60960" cy="3136379"/>
          </a:xfrm>
          <a:prstGeom prst="curvedConnector3">
            <a:avLst>
              <a:gd name="adj1" fmla="val 475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B09C8D4-CD28-47EC-A347-FA15479A9878}"/>
              </a:ext>
            </a:extLst>
          </p:cNvPr>
          <p:cNvSpPr txBox="1"/>
          <p:nvPr/>
        </p:nvSpPr>
        <p:spPr>
          <a:xfrm>
            <a:off x="-280007" y="4315937"/>
            <a:ext cx="1905191" cy="369332"/>
          </a:xfrm>
          <a:prstGeom prst="rect">
            <a:avLst/>
          </a:prstGeom>
          <a:noFill/>
        </p:spPr>
        <p:txBody>
          <a:bodyPr wrap="square" rtlCol="0">
            <a:spAutoFit/>
          </a:bodyPr>
          <a:lstStyle/>
          <a:p>
            <a:pPr algn="ctr"/>
            <a:r>
              <a:rPr lang="en-AU" b="1" dirty="0"/>
              <a:t>Labels</a:t>
            </a:r>
            <a:endParaRPr lang="en-GB" b="1" dirty="0"/>
          </a:p>
        </p:txBody>
      </p:sp>
      <p:pic>
        <p:nvPicPr>
          <p:cNvPr id="74" name="Picture 73">
            <a:extLst>
              <a:ext uri="{FF2B5EF4-FFF2-40B4-BE49-F238E27FC236}">
                <a16:creationId xmlns:a16="http://schemas.microsoft.com/office/drawing/2014/main" id="{750F1F14-00C5-4EA1-BC53-2E44D938FEEE}"/>
              </a:ext>
            </a:extLst>
          </p:cNvPr>
          <p:cNvPicPr>
            <a:picLocks noChangeAspect="1"/>
          </p:cNvPicPr>
          <p:nvPr/>
        </p:nvPicPr>
        <p:blipFill>
          <a:blip r:embed="rId7"/>
          <a:stretch>
            <a:fillRect/>
          </a:stretch>
        </p:blipFill>
        <p:spPr>
          <a:xfrm>
            <a:off x="2786903" y="4025477"/>
            <a:ext cx="2253411" cy="211588"/>
          </a:xfrm>
          <a:prstGeom prst="rect">
            <a:avLst/>
          </a:prstGeom>
          <a:ln>
            <a:noFill/>
          </a:ln>
          <a:effectLst>
            <a:outerShdw blurRad="190500" algn="tl" rotWithShape="0">
              <a:srgbClr val="000000">
                <a:alpha val="70000"/>
              </a:srgbClr>
            </a:outerShdw>
          </a:effectLst>
        </p:spPr>
      </p:pic>
      <p:pic>
        <p:nvPicPr>
          <p:cNvPr id="75" name="Picture 74">
            <a:extLst>
              <a:ext uri="{FF2B5EF4-FFF2-40B4-BE49-F238E27FC236}">
                <a16:creationId xmlns:a16="http://schemas.microsoft.com/office/drawing/2014/main" id="{4288A0E3-3773-450B-945D-F4ECDD4A4562}"/>
              </a:ext>
            </a:extLst>
          </p:cNvPr>
          <p:cNvPicPr>
            <a:picLocks noChangeAspect="1"/>
          </p:cNvPicPr>
          <p:nvPr/>
        </p:nvPicPr>
        <p:blipFill>
          <a:blip r:embed="rId8"/>
          <a:stretch>
            <a:fillRect/>
          </a:stretch>
        </p:blipFill>
        <p:spPr>
          <a:xfrm>
            <a:off x="59117" y="3959748"/>
            <a:ext cx="1635392" cy="221569"/>
          </a:xfrm>
          <a:prstGeom prst="rect">
            <a:avLst/>
          </a:prstGeom>
          <a:ln>
            <a:noFill/>
          </a:ln>
          <a:effectLst>
            <a:outerShdw blurRad="190500" algn="tl" rotWithShape="0">
              <a:srgbClr val="000000">
                <a:alpha val="70000"/>
              </a:srgbClr>
            </a:outerShdw>
          </a:effectLst>
        </p:spPr>
      </p:pic>
      <p:pic>
        <p:nvPicPr>
          <p:cNvPr id="77" name="Picture 76">
            <a:extLst>
              <a:ext uri="{FF2B5EF4-FFF2-40B4-BE49-F238E27FC236}">
                <a16:creationId xmlns:a16="http://schemas.microsoft.com/office/drawing/2014/main" id="{B3A10562-8806-4B0E-93B8-2080FDF185BF}"/>
              </a:ext>
            </a:extLst>
          </p:cNvPr>
          <p:cNvPicPr>
            <a:picLocks noChangeAspect="1"/>
          </p:cNvPicPr>
          <p:nvPr/>
        </p:nvPicPr>
        <p:blipFill>
          <a:blip r:embed="rId9"/>
          <a:stretch>
            <a:fillRect/>
          </a:stretch>
        </p:blipFill>
        <p:spPr>
          <a:xfrm>
            <a:off x="9747595" y="4620800"/>
            <a:ext cx="1384615" cy="135921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78" name="Connector: Curved 77">
            <a:extLst>
              <a:ext uri="{FF2B5EF4-FFF2-40B4-BE49-F238E27FC236}">
                <a16:creationId xmlns:a16="http://schemas.microsoft.com/office/drawing/2014/main" id="{D6161521-BD56-4244-8F49-77E8D86657F7}"/>
              </a:ext>
            </a:extLst>
          </p:cNvPr>
          <p:cNvCxnSpPr>
            <a:cxnSpLocks/>
            <a:endCxn id="77" idx="2"/>
          </p:cNvCxnSpPr>
          <p:nvPr/>
        </p:nvCxnSpPr>
        <p:spPr>
          <a:xfrm>
            <a:off x="8229600" y="4796664"/>
            <a:ext cx="1517995" cy="503741"/>
          </a:xfrm>
          <a:prstGeom prst="curvedConnector3">
            <a:avLst>
              <a:gd name="adj1" fmla="val 52738"/>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AF8BFAAB-A099-48FF-9954-595DACDB4774}"/>
              </a:ext>
            </a:extLst>
          </p:cNvPr>
          <p:cNvPicPr>
            <a:picLocks noChangeAspect="1"/>
          </p:cNvPicPr>
          <p:nvPr/>
        </p:nvPicPr>
        <p:blipFill>
          <a:blip r:embed="rId10"/>
          <a:stretch>
            <a:fillRect/>
          </a:stretch>
        </p:blipFill>
        <p:spPr>
          <a:xfrm>
            <a:off x="7435668" y="5048534"/>
            <a:ext cx="1854623" cy="317572"/>
          </a:xfrm>
          <a:prstGeom prst="rect">
            <a:avLst/>
          </a:prstGeom>
          <a:ln>
            <a:noFill/>
          </a:ln>
          <a:effectLst>
            <a:outerShdw blurRad="190500" algn="tl" rotWithShape="0">
              <a:srgbClr val="000000">
                <a:alpha val="70000"/>
              </a:srgbClr>
            </a:outerShdw>
          </a:effectLst>
        </p:spPr>
      </p:pic>
      <p:pic>
        <p:nvPicPr>
          <p:cNvPr id="83" name="Picture 82">
            <a:extLst>
              <a:ext uri="{FF2B5EF4-FFF2-40B4-BE49-F238E27FC236}">
                <a16:creationId xmlns:a16="http://schemas.microsoft.com/office/drawing/2014/main" id="{CF69F929-7C8E-4D10-B5FF-8B2E1C11006F}"/>
              </a:ext>
            </a:extLst>
          </p:cNvPr>
          <p:cNvPicPr>
            <a:picLocks noChangeAspect="1"/>
          </p:cNvPicPr>
          <p:nvPr/>
        </p:nvPicPr>
        <p:blipFill>
          <a:blip r:embed="rId11"/>
          <a:stretch>
            <a:fillRect/>
          </a:stretch>
        </p:blipFill>
        <p:spPr>
          <a:xfrm>
            <a:off x="1556645" y="4816855"/>
            <a:ext cx="692117" cy="18105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4" name="TextBox 83">
            <a:extLst>
              <a:ext uri="{FF2B5EF4-FFF2-40B4-BE49-F238E27FC236}">
                <a16:creationId xmlns:a16="http://schemas.microsoft.com/office/drawing/2014/main" id="{766D03DA-682B-42A3-BC2B-427E5BA635FF}"/>
              </a:ext>
            </a:extLst>
          </p:cNvPr>
          <p:cNvSpPr txBox="1"/>
          <p:nvPr/>
        </p:nvSpPr>
        <p:spPr>
          <a:xfrm>
            <a:off x="849798" y="4324439"/>
            <a:ext cx="1905191" cy="369332"/>
          </a:xfrm>
          <a:prstGeom prst="rect">
            <a:avLst/>
          </a:prstGeom>
          <a:noFill/>
        </p:spPr>
        <p:txBody>
          <a:bodyPr wrap="square" rtlCol="0">
            <a:spAutoFit/>
          </a:bodyPr>
          <a:lstStyle/>
          <a:p>
            <a:pPr algn="ctr"/>
            <a:r>
              <a:rPr lang="en-AU" b="1" dirty="0"/>
              <a:t>Assignees</a:t>
            </a:r>
            <a:endParaRPr lang="en-GB" b="1" dirty="0"/>
          </a:p>
        </p:txBody>
      </p:sp>
      <p:cxnSp>
        <p:nvCxnSpPr>
          <p:cNvPr id="85" name="Connector: Curved 84">
            <a:extLst>
              <a:ext uri="{FF2B5EF4-FFF2-40B4-BE49-F238E27FC236}">
                <a16:creationId xmlns:a16="http://schemas.microsoft.com/office/drawing/2014/main" id="{B6CAF67E-F80E-40B1-84B8-AA030FCEED02}"/>
              </a:ext>
            </a:extLst>
          </p:cNvPr>
          <p:cNvCxnSpPr>
            <a:cxnSpLocks/>
            <a:stCxn id="83" idx="3"/>
          </p:cNvCxnSpPr>
          <p:nvPr/>
        </p:nvCxnSpPr>
        <p:spPr>
          <a:xfrm flipH="1" flipV="1">
            <a:off x="1887608" y="3926879"/>
            <a:ext cx="361154" cy="1795246"/>
          </a:xfrm>
          <a:prstGeom prst="curvedConnector4">
            <a:avLst>
              <a:gd name="adj1" fmla="val -47952"/>
              <a:gd name="adj2" fmla="val 7907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5215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B1817A-A78A-4D8D-B760-6259DF1F4F12}"/>
              </a:ext>
            </a:extLst>
          </p:cNvPr>
          <p:cNvPicPr>
            <a:picLocks noChangeAspect="1"/>
          </p:cNvPicPr>
          <p:nvPr/>
        </p:nvPicPr>
        <p:blipFill>
          <a:blip r:embed="rId3"/>
          <a:stretch>
            <a:fillRect/>
          </a:stretch>
        </p:blipFill>
        <p:spPr>
          <a:xfrm>
            <a:off x="1783282" y="5057188"/>
            <a:ext cx="1313177" cy="763475"/>
          </a:xfrm>
          <a:prstGeom prst="rect">
            <a:avLst/>
          </a:prstGeom>
        </p:spPr>
      </p:pic>
      <p:sp>
        <p:nvSpPr>
          <p:cNvPr id="5" name="TextBox 4">
            <a:extLst>
              <a:ext uri="{FF2B5EF4-FFF2-40B4-BE49-F238E27FC236}">
                <a16:creationId xmlns:a16="http://schemas.microsoft.com/office/drawing/2014/main" id="{BC8F3B3F-5239-4F17-BD34-F30AEFEB8053}"/>
              </a:ext>
            </a:extLst>
          </p:cNvPr>
          <p:cNvSpPr txBox="1"/>
          <p:nvPr/>
        </p:nvSpPr>
        <p:spPr>
          <a:xfrm>
            <a:off x="0" y="169818"/>
            <a:ext cx="12192000" cy="1015663"/>
          </a:xfrm>
          <a:prstGeom prst="rect">
            <a:avLst/>
          </a:prstGeom>
          <a:noFill/>
        </p:spPr>
        <p:txBody>
          <a:bodyPr wrap="square" rtlCol="0">
            <a:spAutoFit/>
          </a:bodyPr>
          <a:lstStyle/>
          <a:p>
            <a:pPr algn="ctr"/>
            <a:r>
              <a:rPr lang="en-AU" sz="3600" b="1" dirty="0"/>
              <a:t>Database Migration</a:t>
            </a:r>
          </a:p>
          <a:p>
            <a:pPr algn="ctr"/>
            <a:r>
              <a:rPr lang="en-AU" sz="2400" b="1" dirty="0"/>
              <a:t>(old method)</a:t>
            </a:r>
            <a:endParaRPr lang="en-GB" sz="2400" b="1" dirty="0"/>
          </a:p>
        </p:txBody>
      </p:sp>
      <p:cxnSp>
        <p:nvCxnSpPr>
          <p:cNvPr id="15" name="Connector: Curved 14">
            <a:extLst>
              <a:ext uri="{FF2B5EF4-FFF2-40B4-BE49-F238E27FC236}">
                <a16:creationId xmlns:a16="http://schemas.microsoft.com/office/drawing/2014/main" id="{6B7655D6-FD18-44EF-BC2A-798A6FF9E3D6}"/>
              </a:ext>
            </a:extLst>
          </p:cNvPr>
          <p:cNvCxnSpPr>
            <a:cxnSpLocks/>
          </p:cNvCxnSpPr>
          <p:nvPr/>
        </p:nvCxnSpPr>
        <p:spPr>
          <a:xfrm flipV="1">
            <a:off x="3697471" y="3208774"/>
            <a:ext cx="2769209" cy="1215160"/>
          </a:xfrm>
          <a:prstGeom prst="curvedConnector3">
            <a:avLst>
              <a:gd name="adj1" fmla="val 50000"/>
            </a:avLst>
          </a:prstGeom>
          <a:ln w="76200">
            <a:headEnd type="triangle"/>
            <a:tailEnd type="triangle"/>
          </a:ln>
        </p:spPr>
        <p:style>
          <a:lnRef idx="1">
            <a:schemeClr val="dk1"/>
          </a:lnRef>
          <a:fillRef idx="0">
            <a:schemeClr val="dk1"/>
          </a:fillRef>
          <a:effectRef idx="0">
            <a:schemeClr val="dk1"/>
          </a:effectRef>
          <a:fontRef idx="minor">
            <a:schemeClr val="tx1"/>
          </a:fontRef>
        </p:style>
      </p:cxnSp>
      <p:pic>
        <p:nvPicPr>
          <p:cNvPr id="27" name="Picture 26">
            <a:extLst>
              <a:ext uri="{FF2B5EF4-FFF2-40B4-BE49-F238E27FC236}">
                <a16:creationId xmlns:a16="http://schemas.microsoft.com/office/drawing/2014/main" id="{1A03B73A-6AC8-421B-9C73-21B1AF37476E}"/>
              </a:ext>
            </a:extLst>
          </p:cNvPr>
          <p:cNvPicPr>
            <a:picLocks noChangeAspect="1"/>
          </p:cNvPicPr>
          <p:nvPr/>
        </p:nvPicPr>
        <p:blipFill>
          <a:blip r:embed="rId4"/>
          <a:stretch>
            <a:fillRect/>
          </a:stretch>
        </p:blipFill>
        <p:spPr>
          <a:xfrm>
            <a:off x="1712029" y="4010660"/>
            <a:ext cx="1462808" cy="826546"/>
          </a:xfrm>
          <a:prstGeom prst="rect">
            <a:avLst/>
          </a:prstGeom>
        </p:spPr>
      </p:pic>
      <p:sp>
        <p:nvSpPr>
          <p:cNvPr id="28" name="Oval 27">
            <a:extLst>
              <a:ext uri="{FF2B5EF4-FFF2-40B4-BE49-F238E27FC236}">
                <a16:creationId xmlns:a16="http://schemas.microsoft.com/office/drawing/2014/main" id="{A6037492-0AB9-4584-8C68-26FE8C5E5DCC}"/>
              </a:ext>
            </a:extLst>
          </p:cNvPr>
          <p:cNvSpPr/>
          <p:nvPr/>
        </p:nvSpPr>
        <p:spPr>
          <a:xfrm>
            <a:off x="1202465" y="3713449"/>
            <a:ext cx="2468880" cy="246888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1" name="Straight Connector 30">
            <a:extLst>
              <a:ext uri="{FF2B5EF4-FFF2-40B4-BE49-F238E27FC236}">
                <a16:creationId xmlns:a16="http://schemas.microsoft.com/office/drawing/2014/main" id="{BFE9213B-8663-4400-91CB-92A7FCAEAD6E}"/>
              </a:ext>
            </a:extLst>
          </p:cNvPr>
          <p:cNvCxnSpPr>
            <a:stCxn id="28" idx="2"/>
            <a:endCxn id="28" idx="6"/>
          </p:cNvCxnSpPr>
          <p:nvPr/>
        </p:nvCxnSpPr>
        <p:spPr>
          <a:xfrm>
            <a:off x="1202465" y="4947889"/>
            <a:ext cx="246888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13AF086E-1A81-4D96-A159-598BB05108B3}"/>
              </a:ext>
            </a:extLst>
          </p:cNvPr>
          <p:cNvSpPr txBox="1"/>
          <p:nvPr/>
        </p:nvSpPr>
        <p:spPr>
          <a:xfrm>
            <a:off x="482409" y="3376695"/>
            <a:ext cx="1351011" cy="369332"/>
          </a:xfrm>
          <a:prstGeom prst="rect">
            <a:avLst/>
          </a:prstGeom>
          <a:noFill/>
        </p:spPr>
        <p:txBody>
          <a:bodyPr wrap="none" rtlCol="0">
            <a:spAutoFit/>
          </a:bodyPr>
          <a:lstStyle/>
          <a:p>
            <a:r>
              <a:rPr lang="en-AU" b="1" dirty="0"/>
              <a:t>Interface (1)</a:t>
            </a:r>
            <a:endParaRPr lang="en-GB" b="1" dirty="0"/>
          </a:p>
        </p:txBody>
      </p:sp>
      <p:pic>
        <p:nvPicPr>
          <p:cNvPr id="60" name="Picture 59" descr="A picture containing clipart&#10;&#10;Description automatically generated">
            <a:extLst>
              <a:ext uri="{FF2B5EF4-FFF2-40B4-BE49-F238E27FC236}">
                <a16:creationId xmlns:a16="http://schemas.microsoft.com/office/drawing/2014/main" id="{2F80598F-D2FB-477E-8231-B59F0DE600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080" y="4307741"/>
            <a:ext cx="1112467" cy="1280296"/>
          </a:xfrm>
          <a:prstGeom prst="rect">
            <a:avLst/>
          </a:prstGeom>
        </p:spPr>
      </p:pic>
      <p:pic>
        <p:nvPicPr>
          <p:cNvPr id="62" name="Picture 61">
            <a:extLst>
              <a:ext uri="{FF2B5EF4-FFF2-40B4-BE49-F238E27FC236}">
                <a16:creationId xmlns:a16="http://schemas.microsoft.com/office/drawing/2014/main" id="{3C85C0C3-9D28-4404-B417-CB52373DE5D5}"/>
              </a:ext>
            </a:extLst>
          </p:cNvPr>
          <p:cNvPicPr>
            <a:picLocks noChangeAspect="1"/>
          </p:cNvPicPr>
          <p:nvPr/>
        </p:nvPicPr>
        <p:blipFill>
          <a:blip r:embed="rId6"/>
          <a:stretch>
            <a:fillRect/>
          </a:stretch>
        </p:blipFill>
        <p:spPr>
          <a:xfrm>
            <a:off x="6684262" y="2246568"/>
            <a:ext cx="1437410" cy="1850912"/>
          </a:xfrm>
          <a:prstGeom prst="rect">
            <a:avLst/>
          </a:prstGeom>
        </p:spPr>
      </p:pic>
      <p:sp>
        <p:nvSpPr>
          <p:cNvPr id="65" name="TextBox 64">
            <a:extLst>
              <a:ext uri="{FF2B5EF4-FFF2-40B4-BE49-F238E27FC236}">
                <a16:creationId xmlns:a16="http://schemas.microsoft.com/office/drawing/2014/main" id="{437765B8-8297-4C6C-9BA0-F331D224F98C}"/>
              </a:ext>
            </a:extLst>
          </p:cNvPr>
          <p:cNvSpPr txBox="1"/>
          <p:nvPr/>
        </p:nvSpPr>
        <p:spPr>
          <a:xfrm>
            <a:off x="10806358" y="1006353"/>
            <a:ext cx="1351011" cy="369332"/>
          </a:xfrm>
          <a:prstGeom prst="rect">
            <a:avLst/>
          </a:prstGeom>
          <a:noFill/>
        </p:spPr>
        <p:txBody>
          <a:bodyPr wrap="none" rtlCol="0">
            <a:spAutoFit/>
          </a:bodyPr>
          <a:lstStyle/>
          <a:p>
            <a:r>
              <a:rPr lang="en-AU" b="1" dirty="0"/>
              <a:t>Interface (2)</a:t>
            </a:r>
            <a:endParaRPr lang="en-GB" b="1" dirty="0"/>
          </a:p>
        </p:txBody>
      </p:sp>
      <p:sp>
        <p:nvSpPr>
          <p:cNvPr id="66" name="Oval 65">
            <a:extLst>
              <a:ext uri="{FF2B5EF4-FFF2-40B4-BE49-F238E27FC236}">
                <a16:creationId xmlns:a16="http://schemas.microsoft.com/office/drawing/2014/main" id="{E63F11F0-DC69-4990-B291-D315D8C58251}"/>
              </a:ext>
            </a:extLst>
          </p:cNvPr>
          <p:cNvSpPr/>
          <p:nvPr/>
        </p:nvSpPr>
        <p:spPr>
          <a:xfrm>
            <a:off x="11716921" y="1244569"/>
            <a:ext cx="2468880" cy="246888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7" name="Picture 66" descr="A picture containing clipart&#10;&#10;Description automatically generated">
            <a:extLst>
              <a:ext uri="{FF2B5EF4-FFF2-40B4-BE49-F238E27FC236}">
                <a16:creationId xmlns:a16="http://schemas.microsoft.com/office/drawing/2014/main" id="{3A814AD3-D8A2-4609-8B50-850415368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4966" y="1845156"/>
            <a:ext cx="1112467" cy="1280296"/>
          </a:xfrm>
          <a:prstGeom prst="rect">
            <a:avLst/>
          </a:prstGeom>
        </p:spPr>
      </p:pic>
      <p:cxnSp>
        <p:nvCxnSpPr>
          <p:cNvPr id="68" name="Connector: Curved 67">
            <a:extLst>
              <a:ext uri="{FF2B5EF4-FFF2-40B4-BE49-F238E27FC236}">
                <a16:creationId xmlns:a16="http://schemas.microsoft.com/office/drawing/2014/main" id="{2CB45852-D4BA-4734-9DBD-4CCACADA2DB9}"/>
              </a:ext>
            </a:extLst>
          </p:cNvPr>
          <p:cNvCxnSpPr>
            <a:cxnSpLocks/>
          </p:cNvCxnSpPr>
          <p:nvPr/>
        </p:nvCxnSpPr>
        <p:spPr>
          <a:xfrm flipV="1">
            <a:off x="8313128" y="2512716"/>
            <a:ext cx="2530847" cy="696058"/>
          </a:xfrm>
          <a:prstGeom prst="curvedConnector3">
            <a:avLst>
              <a:gd name="adj1" fmla="val 50000"/>
            </a:avLst>
          </a:prstGeom>
          <a:ln w="76200">
            <a:headEnd type="triangle"/>
            <a:tailEnd type="triangle"/>
          </a:ln>
        </p:spPr>
        <p:style>
          <a:lnRef idx="1">
            <a:schemeClr val="dk1"/>
          </a:lnRef>
          <a:fillRef idx="0">
            <a:schemeClr val="dk1"/>
          </a:fillRef>
          <a:effectRef idx="0">
            <a:schemeClr val="dk1"/>
          </a:effectRef>
          <a:fontRef idx="minor">
            <a:schemeClr val="tx1"/>
          </a:fontRef>
        </p:style>
      </p:cxnSp>
      <p:sp>
        <p:nvSpPr>
          <p:cNvPr id="72" name="TextBox 71">
            <a:extLst>
              <a:ext uri="{FF2B5EF4-FFF2-40B4-BE49-F238E27FC236}">
                <a16:creationId xmlns:a16="http://schemas.microsoft.com/office/drawing/2014/main" id="{AF246571-D6A1-41F5-8C6A-CB1774F3EAB8}"/>
              </a:ext>
            </a:extLst>
          </p:cNvPr>
          <p:cNvSpPr txBox="1"/>
          <p:nvPr/>
        </p:nvSpPr>
        <p:spPr>
          <a:xfrm rot="20161973">
            <a:off x="8811226" y="3037669"/>
            <a:ext cx="1747594" cy="369332"/>
          </a:xfrm>
          <a:prstGeom prst="rect">
            <a:avLst/>
          </a:prstGeom>
          <a:noFill/>
        </p:spPr>
        <p:txBody>
          <a:bodyPr wrap="none" rtlCol="0">
            <a:spAutoFit/>
          </a:bodyPr>
          <a:lstStyle/>
          <a:p>
            <a:r>
              <a:rPr lang="en-AU" dirty="0"/>
              <a:t>Import or Export</a:t>
            </a:r>
            <a:endParaRPr lang="en-GB" dirty="0"/>
          </a:p>
        </p:txBody>
      </p:sp>
      <p:sp>
        <p:nvSpPr>
          <p:cNvPr id="73" name="TextBox 72">
            <a:extLst>
              <a:ext uri="{FF2B5EF4-FFF2-40B4-BE49-F238E27FC236}">
                <a16:creationId xmlns:a16="http://schemas.microsoft.com/office/drawing/2014/main" id="{5DD1C7E8-C49A-4C30-81E8-4E96BB4515C2}"/>
              </a:ext>
            </a:extLst>
          </p:cNvPr>
          <p:cNvSpPr txBox="1"/>
          <p:nvPr/>
        </p:nvSpPr>
        <p:spPr>
          <a:xfrm rot="20161973">
            <a:off x="4426404" y="4052474"/>
            <a:ext cx="1747594" cy="369332"/>
          </a:xfrm>
          <a:prstGeom prst="rect">
            <a:avLst/>
          </a:prstGeom>
          <a:noFill/>
        </p:spPr>
        <p:txBody>
          <a:bodyPr wrap="none" rtlCol="0">
            <a:spAutoFit/>
          </a:bodyPr>
          <a:lstStyle/>
          <a:p>
            <a:r>
              <a:rPr lang="en-AU" dirty="0"/>
              <a:t>Import or Export</a:t>
            </a:r>
            <a:endParaRPr lang="en-GB" dirty="0"/>
          </a:p>
        </p:txBody>
      </p:sp>
      <p:sp>
        <p:nvSpPr>
          <p:cNvPr id="24" name="TextBox 23">
            <a:extLst>
              <a:ext uri="{FF2B5EF4-FFF2-40B4-BE49-F238E27FC236}">
                <a16:creationId xmlns:a16="http://schemas.microsoft.com/office/drawing/2014/main" id="{99B71E84-A4CC-4E66-BDEF-734F0DF67662}"/>
              </a:ext>
            </a:extLst>
          </p:cNvPr>
          <p:cNvSpPr txBox="1"/>
          <p:nvPr/>
        </p:nvSpPr>
        <p:spPr>
          <a:xfrm>
            <a:off x="6778419" y="2935962"/>
            <a:ext cx="1249095" cy="923330"/>
          </a:xfrm>
          <a:prstGeom prst="rect">
            <a:avLst/>
          </a:prstGeom>
          <a:noFill/>
        </p:spPr>
        <p:txBody>
          <a:bodyPr wrap="square" rtlCol="0">
            <a:spAutoFit/>
          </a:bodyPr>
          <a:lstStyle/>
          <a:p>
            <a:pPr algn="ctr"/>
            <a:r>
              <a:rPr lang="en-AU" b="1" dirty="0"/>
              <a:t>SQL</a:t>
            </a:r>
          </a:p>
          <a:p>
            <a:pPr algn="ctr"/>
            <a:r>
              <a:rPr lang="en-AU" b="1" dirty="0"/>
              <a:t>Dump</a:t>
            </a:r>
          </a:p>
          <a:p>
            <a:pPr algn="ctr"/>
            <a:r>
              <a:rPr lang="en-AU" b="1" dirty="0"/>
              <a:t>File</a:t>
            </a:r>
            <a:endParaRPr lang="en-GB" b="1" dirty="0"/>
          </a:p>
        </p:txBody>
      </p:sp>
    </p:spTree>
    <p:extLst>
      <p:ext uri="{BB962C8B-B14F-4D97-AF65-F5344CB8AC3E}">
        <p14:creationId xmlns:p14="http://schemas.microsoft.com/office/powerpoint/2010/main" val="37072086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TotalTime>
  <Words>249</Words>
  <Application>Microsoft Office PowerPoint</Application>
  <PresentationFormat>Widescreen</PresentationFormat>
  <Paragraphs>65</Paragraphs>
  <Slides>14</Slides>
  <Notes>7</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Yvan Burrie</dc:creator>
  <cp:lastModifiedBy>Yvan Burrie</cp:lastModifiedBy>
  <cp:revision>23</cp:revision>
  <dcterms:created xsi:type="dcterms:W3CDTF">2019-05-21T09:36:16Z</dcterms:created>
  <dcterms:modified xsi:type="dcterms:W3CDTF">2019-05-22T09:31:20Z</dcterms:modified>
</cp:coreProperties>
</file>